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61" r:id="rId4"/>
    <p:sldId id="271" r:id="rId5"/>
    <p:sldId id="272" r:id="rId6"/>
    <p:sldId id="258" r:id="rId7"/>
    <p:sldId id="265" r:id="rId8"/>
    <p:sldId id="266" r:id="rId9"/>
    <p:sldId id="267" r:id="rId10"/>
    <p:sldId id="268" r:id="rId11"/>
    <p:sldId id="273" r:id="rId12"/>
    <p:sldId id="284" r:id="rId13"/>
    <p:sldId id="279" r:id="rId14"/>
    <p:sldId id="280" r:id="rId15"/>
    <p:sldId id="274" r:id="rId16"/>
    <p:sldId id="269" r:id="rId17"/>
    <p:sldId id="283" r:id="rId18"/>
    <p:sldId id="278" r:id="rId19"/>
    <p:sldId id="281" r:id="rId20"/>
    <p:sldId id="282" r:id="rId21"/>
    <p:sldId id="287" r:id="rId22"/>
    <p:sldId id="292" r:id="rId23"/>
    <p:sldId id="291" r:id="rId24"/>
    <p:sldId id="285" r:id="rId25"/>
    <p:sldId id="293" r:id="rId26"/>
    <p:sldId id="286" r:id="rId27"/>
    <p:sldId id="288" r:id="rId28"/>
    <p:sldId id="289" r:id="rId29"/>
    <p:sldId id="290" r:id="rId30"/>
    <p:sldId id="294" r:id="rId31"/>
    <p:sldId id="275" r:id="rId32"/>
    <p:sldId id="270"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00"/>
    <a:srgbClr val="00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6DC94E-46F2-43F4-8E0F-6765695FDBD0}" v="120" dt="2024-03-07T08:41:43.5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4660"/>
  </p:normalViewPr>
  <p:slideViewPr>
    <p:cSldViewPr snapToGrid="0">
      <p:cViewPr varScale="1">
        <p:scale>
          <a:sx n="83" d="100"/>
          <a:sy n="83" d="100"/>
        </p:scale>
        <p:origin x="84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n lipschitz" userId="1b04385e293ec7a8" providerId="LiveId" clId="{6C6DC94E-46F2-43F4-8E0F-6765695FDBD0}"/>
    <pc:docChg chg="undo redo custSel addSld delSld modSld sldOrd">
      <pc:chgData name="chen lipschitz" userId="1b04385e293ec7a8" providerId="LiveId" clId="{6C6DC94E-46F2-43F4-8E0F-6765695FDBD0}" dt="2024-03-07T08:41:55.486" v="5388" actId="14100"/>
      <pc:docMkLst>
        <pc:docMk/>
      </pc:docMkLst>
      <pc:sldChg chg="addSp delSp modSp mod setBg delDesignElem">
        <pc:chgData name="chen lipschitz" userId="1b04385e293ec7a8" providerId="LiveId" clId="{6C6DC94E-46F2-43F4-8E0F-6765695FDBD0}" dt="2024-03-06T19:10:35.458" v="3461" actId="478"/>
        <pc:sldMkLst>
          <pc:docMk/>
          <pc:sldMk cId="2153105196" sldId="256"/>
        </pc:sldMkLst>
        <pc:spChg chg="del mod">
          <ac:chgData name="chen lipschitz" userId="1b04385e293ec7a8" providerId="LiveId" clId="{6C6DC94E-46F2-43F4-8E0F-6765695FDBD0}" dt="2024-03-06T13:48:46.623" v="2933" actId="478"/>
          <ac:spMkLst>
            <pc:docMk/>
            <pc:sldMk cId="2153105196" sldId="256"/>
            <ac:spMk id="4" creationId="{20ACB521-133E-EB3E-94AC-874AED6CF266}"/>
          </ac:spMkLst>
        </pc:spChg>
        <pc:spChg chg="mod">
          <ac:chgData name="chen lipschitz" userId="1b04385e293ec7a8" providerId="LiveId" clId="{6C6DC94E-46F2-43F4-8E0F-6765695FDBD0}" dt="2024-03-06T17:33:24.086" v="3310" actId="26606"/>
          <ac:spMkLst>
            <pc:docMk/>
            <pc:sldMk cId="2153105196" sldId="256"/>
            <ac:spMk id="5" creationId="{E24D679C-6068-CBE2-00AA-5F9F48D4B6A7}"/>
          </ac:spMkLst>
        </pc:spChg>
        <pc:spChg chg="add del mod">
          <ac:chgData name="chen lipschitz" userId="1b04385e293ec7a8" providerId="LiveId" clId="{6C6DC94E-46F2-43F4-8E0F-6765695FDBD0}" dt="2024-03-06T09:05:53.002" v="56"/>
          <ac:spMkLst>
            <pc:docMk/>
            <pc:sldMk cId="2153105196" sldId="256"/>
            <ac:spMk id="6" creationId="{AF2D4D60-CF29-B060-9A7F-DF9F2E79A067}"/>
          </ac:spMkLst>
        </pc:spChg>
        <pc:spChg chg="add mod">
          <ac:chgData name="chen lipschitz" userId="1b04385e293ec7a8" providerId="LiveId" clId="{6C6DC94E-46F2-43F4-8E0F-6765695FDBD0}" dt="2024-03-06T17:33:24.086" v="3310" actId="26606"/>
          <ac:spMkLst>
            <pc:docMk/>
            <pc:sldMk cId="2153105196" sldId="256"/>
            <ac:spMk id="7" creationId="{8DDE040A-E249-79D0-D0FC-E82050112BDD}"/>
          </ac:spMkLst>
        </pc:spChg>
        <pc:spChg chg="add mod ord">
          <ac:chgData name="chen lipschitz" userId="1b04385e293ec7a8" providerId="LiveId" clId="{6C6DC94E-46F2-43F4-8E0F-6765695FDBD0}" dt="2024-03-06T17:33:24.086" v="3310" actId="26606"/>
          <ac:spMkLst>
            <pc:docMk/>
            <pc:sldMk cId="2153105196" sldId="256"/>
            <ac:spMk id="8" creationId="{1D789FE0-C343-551D-FD47-647A42EC3CB7}"/>
          </ac:spMkLst>
        </pc:spChg>
        <pc:spChg chg="add mod">
          <ac:chgData name="chen lipschitz" userId="1b04385e293ec7a8" providerId="LiveId" clId="{6C6DC94E-46F2-43F4-8E0F-6765695FDBD0}" dt="2024-03-06T17:33:24.086" v="3310" actId="26606"/>
          <ac:spMkLst>
            <pc:docMk/>
            <pc:sldMk cId="2153105196" sldId="256"/>
            <ac:spMk id="9" creationId="{1B7FC453-EE96-BBEE-0E7B-6146E1EC2E6B}"/>
          </ac:spMkLst>
        </pc:spChg>
        <pc:spChg chg="add del">
          <ac:chgData name="chen lipschitz" userId="1b04385e293ec7a8" providerId="LiveId" clId="{6C6DC94E-46F2-43F4-8E0F-6765695FDBD0}" dt="2024-03-06T17:32:49.666" v="3300"/>
          <ac:spMkLst>
            <pc:docMk/>
            <pc:sldMk cId="2153105196" sldId="256"/>
            <ac:spMk id="14" creationId="{45E1927C-B3C8-4E1E-A8D4-048EFA2B616D}"/>
          </ac:spMkLst>
        </pc:spChg>
        <pc:spChg chg="add del">
          <ac:chgData name="chen lipschitz" userId="1b04385e293ec7a8" providerId="LiveId" clId="{6C6DC94E-46F2-43F4-8E0F-6765695FDBD0}" dt="2024-03-06T17:33:24.086" v="3310" actId="26606"/>
          <ac:spMkLst>
            <pc:docMk/>
            <pc:sldMk cId="2153105196" sldId="256"/>
            <ac:spMk id="15" creationId="{C3862298-AF85-4572-BED3-52E573EBD410}"/>
          </ac:spMkLst>
        </pc:spChg>
        <pc:spChg chg="add del">
          <ac:chgData name="chen lipschitz" userId="1b04385e293ec7a8" providerId="LiveId" clId="{6C6DC94E-46F2-43F4-8E0F-6765695FDBD0}" dt="2024-03-06T17:32:49.666" v="3300"/>
          <ac:spMkLst>
            <pc:docMk/>
            <pc:sldMk cId="2153105196" sldId="256"/>
            <ac:spMk id="16" creationId="{C24CD456-79B8-4425-95A0-5344971EA3DA}"/>
          </ac:spMkLst>
        </pc:spChg>
        <pc:spChg chg="add del">
          <ac:chgData name="chen lipschitz" userId="1b04385e293ec7a8" providerId="LiveId" clId="{6C6DC94E-46F2-43F4-8E0F-6765695FDBD0}" dt="2024-03-06T17:33:24.086" v="3310" actId="26606"/>
          <ac:spMkLst>
            <pc:docMk/>
            <pc:sldMk cId="2153105196" sldId="256"/>
            <ac:spMk id="17" creationId="{03E485DD-0C12-45BC-A361-28152A03BB93}"/>
          </ac:spMkLst>
        </pc:spChg>
        <pc:spChg chg="add del">
          <ac:chgData name="chen lipschitz" userId="1b04385e293ec7a8" providerId="LiveId" clId="{6C6DC94E-46F2-43F4-8E0F-6765695FDBD0}" dt="2024-03-06T17:32:49.666" v="3300"/>
          <ac:spMkLst>
            <pc:docMk/>
            <pc:sldMk cId="2153105196" sldId="256"/>
            <ac:spMk id="18" creationId="{3C9C3854-C672-47D2-8FD3-15A88F6CE943}"/>
          </ac:spMkLst>
        </pc:spChg>
        <pc:spChg chg="add del">
          <ac:chgData name="chen lipschitz" userId="1b04385e293ec7a8" providerId="LiveId" clId="{6C6DC94E-46F2-43F4-8E0F-6765695FDBD0}" dt="2024-03-06T17:33:24.086" v="3310" actId="26606"/>
          <ac:spMkLst>
            <pc:docMk/>
            <pc:sldMk cId="2153105196" sldId="256"/>
            <ac:spMk id="19" creationId="{6D6B998F-CA62-4EE6-B7E7-046377D4F7EF}"/>
          </ac:spMkLst>
        </pc:spChg>
        <pc:spChg chg="add del">
          <ac:chgData name="chen lipschitz" userId="1b04385e293ec7a8" providerId="LiveId" clId="{6C6DC94E-46F2-43F4-8E0F-6765695FDBD0}" dt="2024-03-06T17:32:49.666" v="3300"/>
          <ac:spMkLst>
            <pc:docMk/>
            <pc:sldMk cId="2153105196" sldId="256"/>
            <ac:spMk id="20" creationId="{AE886DDB-D248-47D2-9A3C-8E203F697C0E}"/>
          </ac:spMkLst>
        </pc:spChg>
        <pc:spChg chg="add del">
          <ac:chgData name="chen lipschitz" userId="1b04385e293ec7a8" providerId="LiveId" clId="{6C6DC94E-46F2-43F4-8E0F-6765695FDBD0}" dt="2024-03-06T17:32:49.666" v="3300"/>
          <ac:spMkLst>
            <pc:docMk/>
            <pc:sldMk cId="2153105196" sldId="256"/>
            <ac:spMk id="22" creationId="{F36FEC56-B33E-40ED-923C-498D3BEEEC11}"/>
          </ac:spMkLst>
        </pc:spChg>
        <pc:spChg chg="add del">
          <ac:chgData name="chen lipschitz" userId="1b04385e293ec7a8" providerId="LiveId" clId="{6C6DC94E-46F2-43F4-8E0F-6765695FDBD0}" dt="2024-03-06T17:32:49.666" v="3300"/>
          <ac:spMkLst>
            <pc:docMk/>
            <pc:sldMk cId="2153105196" sldId="256"/>
            <ac:spMk id="24" creationId="{D99B66FE-83E7-4E7B-9C00-1A61ADF87F14}"/>
          </ac:spMkLst>
        </pc:spChg>
        <pc:spChg chg="add del">
          <ac:chgData name="chen lipschitz" userId="1b04385e293ec7a8" providerId="LiveId" clId="{6C6DC94E-46F2-43F4-8E0F-6765695FDBD0}" dt="2024-03-06T17:32:49.666" v="3300"/>
          <ac:spMkLst>
            <pc:docMk/>
            <pc:sldMk cId="2153105196" sldId="256"/>
            <ac:spMk id="26" creationId="{7EB76DC5-F703-43FB-A5D9-A9ADE420A17F}"/>
          </ac:spMkLst>
        </pc:spChg>
        <pc:picChg chg="add del mod">
          <ac:chgData name="chen lipschitz" userId="1b04385e293ec7a8" providerId="LiveId" clId="{6C6DC94E-46F2-43F4-8E0F-6765695FDBD0}" dt="2024-03-06T19:10:35.458" v="3461" actId="478"/>
          <ac:picMkLst>
            <pc:docMk/>
            <pc:sldMk cId="2153105196" sldId="256"/>
            <ac:picMk id="3" creationId="{DC41EFA7-937C-D5C4-45DE-E59A549B21A5}"/>
          </ac:picMkLst>
        </pc:picChg>
        <pc:picChg chg="add mod">
          <ac:chgData name="chen lipschitz" userId="1b04385e293ec7a8" providerId="LiveId" clId="{6C6DC94E-46F2-43F4-8E0F-6765695FDBD0}" dt="2024-03-06T17:33:24.086" v="3310" actId="26606"/>
          <ac:picMkLst>
            <pc:docMk/>
            <pc:sldMk cId="2153105196" sldId="256"/>
            <ac:picMk id="10" creationId="{0EFB9248-C2B3-D094-9DDF-6DDAE91EE566}"/>
          </ac:picMkLst>
        </pc:picChg>
      </pc:sldChg>
      <pc:sldChg chg="addSp modSp mod">
        <pc:chgData name="chen lipschitz" userId="1b04385e293ec7a8" providerId="LiveId" clId="{6C6DC94E-46F2-43F4-8E0F-6765695FDBD0}" dt="2024-03-06T23:05:25.521" v="4478" actId="20577"/>
        <pc:sldMkLst>
          <pc:docMk/>
          <pc:sldMk cId="994805574" sldId="257"/>
        </pc:sldMkLst>
        <pc:spChg chg="mod">
          <ac:chgData name="chen lipschitz" userId="1b04385e293ec7a8" providerId="LiveId" clId="{6C6DC94E-46F2-43F4-8E0F-6765695FDBD0}" dt="2024-03-06T13:46:37.790" v="2922" actId="403"/>
          <ac:spMkLst>
            <pc:docMk/>
            <pc:sldMk cId="994805574" sldId="257"/>
            <ac:spMk id="4" creationId="{0F4DA4C5-8AFF-DA8D-0436-F4931A88373E}"/>
          </ac:spMkLst>
        </pc:spChg>
        <pc:spChg chg="mod">
          <ac:chgData name="chen lipschitz" userId="1b04385e293ec7a8" providerId="LiveId" clId="{6C6DC94E-46F2-43F4-8E0F-6765695FDBD0}" dt="2024-03-06T20:30:21.801" v="3744" actId="20577"/>
          <ac:spMkLst>
            <pc:docMk/>
            <pc:sldMk cId="994805574" sldId="257"/>
            <ac:spMk id="16" creationId="{D5F9B721-8FB5-7987-B087-79C36EF8C956}"/>
          </ac:spMkLst>
        </pc:spChg>
        <pc:spChg chg="mod">
          <ac:chgData name="chen lipschitz" userId="1b04385e293ec7a8" providerId="LiveId" clId="{6C6DC94E-46F2-43F4-8E0F-6765695FDBD0}" dt="2024-03-06T20:31:34.703" v="3768" actId="20577"/>
          <ac:spMkLst>
            <pc:docMk/>
            <pc:sldMk cId="994805574" sldId="257"/>
            <ac:spMk id="17" creationId="{8B443D80-F82A-58DB-5192-A495FD59F2D0}"/>
          </ac:spMkLst>
        </pc:spChg>
        <pc:spChg chg="mod">
          <ac:chgData name="chen lipschitz" userId="1b04385e293ec7a8" providerId="LiveId" clId="{6C6DC94E-46F2-43F4-8E0F-6765695FDBD0}" dt="2024-03-06T23:05:25.521" v="4478" actId="20577"/>
          <ac:spMkLst>
            <pc:docMk/>
            <pc:sldMk cId="994805574" sldId="257"/>
            <ac:spMk id="18" creationId="{C948E84A-AC15-090C-21E6-C2805C653B39}"/>
          </ac:spMkLst>
        </pc:spChg>
        <pc:spChg chg="mod">
          <ac:chgData name="chen lipschitz" userId="1b04385e293ec7a8" providerId="LiveId" clId="{6C6DC94E-46F2-43F4-8E0F-6765695FDBD0}" dt="2024-03-06T20:31:09.156" v="3754" actId="20577"/>
          <ac:spMkLst>
            <pc:docMk/>
            <pc:sldMk cId="994805574" sldId="257"/>
            <ac:spMk id="19" creationId="{345D54BD-DD8A-D46D-2850-FD7237D5A673}"/>
          </ac:spMkLst>
        </pc:spChg>
        <pc:spChg chg="add">
          <ac:chgData name="chen lipschitz" userId="1b04385e293ec7a8" providerId="LiveId" clId="{6C6DC94E-46F2-43F4-8E0F-6765695FDBD0}" dt="2024-03-06T09:14:13.200" v="173"/>
          <ac:spMkLst>
            <pc:docMk/>
            <pc:sldMk cId="994805574" sldId="257"/>
            <ac:spMk id="20" creationId="{4B5D44F4-53B1-DBCF-7246-AA76AAB1751B}"/>
          </ac:spMkLst>
        </pc:spChg>
        <pc:picChg chg="add mod">
          <ac:chgData name="chen lipschitz" userId="1b04385e293ec7a8" providerId="LiveId" clId="{6C6DC94E-46F2-43F4-8E0F-6765695FDBD0}" dt="2024-03-06T13:45:53.226" v="2916" actId="1076"/>
          <ac:picMkLst>
            <pc:docMk/>
            <pc:sldMk cId="994805574" sldId="257"/>
            <ac:picMk id="21" creationId="{0211A2BB-0213-EEB5-176A-FC391961C0F9}"/>
          </ac:picMkLst>
        </pc:picChg>
        <pc:picChg chg="add mod">
          <ac:chgData name="chen lipschitz" userId="1b04385e293ec7a8" providerId="LiveId" clId="{6C6DC94E-46F2-43F4-8E0F-6765695FDBD0}" dt="2024-03-06T13:46:23.257" v="2919" actId="1076"/>
          <ac:picMkLst>
            <pc:docMk/>
            <pc:sldMk cId="994805574" sldId="257"/>
            <ac:picMk id="22" creationId="{FFFB8681-1D18-850F-50BD-8DBE918B7071}"/>
          </ac:picMkLst>
        </pc:picChg>
      </pc:sldChg>
      <pc:sldChg chg="addSp delSp modSp mod">
        <pc:chgData name="chen lipschitz" userId="1b04385e293ec7a8" providerId="LiveId" clId="{6C6DC94E-46F2-43F4-8E0F-6765695FDBD0}" dt="2024-03-06T11:40:23.826" v="2383" actId="1076"/>
        <pc:sldMkLst>
          <pc:docMk/>
          <pc:sldMk cId="1927781314" sldId="258"/>
        </pc:sldMkLst>
        <pc:spChg chg="del">
          <ac:chgData name="chen lipschitz" userId="1b04385e293ec7a8" providerId="LiveId" clId="{6C6DC94E-46F2-43F4-8E0F-6765695FDBD0}" dt="2024-03-06T11:30:45.245" v="2280" actId="478"/>
          <ac:spMkLst>
            <pc:docMk/>
            <pc:sldMk cId="1927781314" sldId="258"/>
            <ac:spMk id="2" creationId="{381F99E6-208E-03BC-F110-2B42CD75F53A}"/>
          </ac:spMkLst>
        </pc:spChg>
        <pc:spChg chg="del">
          <ac:chgData name="chen lipschitz" userId="1b04385e293ec7a8" providerId="LiveId" clId="{6C6DC94E-46F2-43F4-8E0F-6765695FDBD0}" dt="2024-03-06T11:30:45.245" v="2280" actId="478"/>
          <ac:spMkLst>
            <pc:docMk/>
            <pc:sldMk cId="1927781314" sldId="258"/>
            <ac:spMk id="3" creationId="{D3288279-7867-460B-0E9E-D7CC99B48077}"/>
          </ac:spMkLst>
        </pc:spChg>
        <pc:spChg chg="add del mod">
          <ac:chgData name="chen lipschitz" userId="1b04385e293ec7a8" providerId="LiveId" clId="{6C6DC94E-46F2-43F4-8E0F-6765695FDBD0}" dt="2024-03-06T11:30:47.619" v="2281" actId="478"/>
          <ac:spMkLst>
            <pc:docMk/>
            <pc:sldMk cId="1927781314" sldId="258"/>
            <ac:spMk id="5" creationId="{A181E260-2497-D011-C42E-B86061A0ADC7}"/>
          </ac:spMkLst>
        </pc:spChg>
        <pc:spChg chg="add del mod">
          <ac:chgData name="chen lipschitz" userId="1b04385e293ec7a8" providerId="LiveId" clId="{6C6DC94E-46F2-43F4-8E0F-6765695FDBD0}" dt="2024-03-06T11:30:47.619" v="2281" actId="478"/>
          <ac:spMkLst>
            <pc:docMk/>
            <pc:sldMk cId="1927781314" sldId="258"/>
            <ac:spMk id="7" creationId="{2822E16F-6F0B-B25E-62F0-E06F0B1C38E7}"/>
          </ac:spMkLst>
        </pc:spChg>
        <pc:spChg chg="add mod">
          <ac:chgData name="chen lipschitz" userId="1b04385e293ec7a8" providerId="LiveId" clId="{6C6DC94E-46F2-43F4-8E0F-6765695FDBD0}" dt="2024-03-06T11:37:00.144" v="2345" actId="1076"/>
          <ac:spMkLst>
            <pc:docMk/>
            <pc:sldMk cId="1927781314" sldId="258"/>
            <ac:spMk id="8" creationId="{7F1B5B2A-0BAE-80F4-357A-B19751B1561C}"/>
          </ac:spMkLst>
        </pc:spChg>
        <pc:spChg chg="add mod">
          <ac:chgData name="chen lipschitz" userId="1b04385e293ec7a8" providerId="LiveId" clId="{6C6DC94E-46F2-43F4-8E0F-6765695FDBD0}" dt="2024-03-06T11:40:20.403" v="2382" actId="164"/>
          <ac:spMkLst>
            <pc:docMk/>
            <pc:sldMk cId="1927781314" sldId="258"/>
            <ac:spMk id="9" creationId="{67FB13E4-2E80-02D9-EE0D-905AA72D071C}"/>
          </ac:spMkLst>
        </pc:spChg>
        <pc:spChg chg="add mod">
          <ac:chgData name="chen lipschitz" userId="1b04385e293ec7a8" providerId="LiveId" clId="{6C6DC94E-46F2-43F4-8E0F-6765695FDBD0}" dt="2024-03-06T11:40:20.403" v="2382" actId="164"/>
          <ac:spMkLst>
            <pc:docMk/>
            <pc:sldMk cId="1927781314" sldId="258"/>
            <ac:spMk id="10" creationId="{8BC5A704-3DAA-9038-F37D-1FDF73B9AA29}"/>
          </ac:spMkLst>
        </pc:spChg>
        <pc:spChg chg="add mod">
          <ac:chgData name="chen lipschitz" userId="1b04385e293ec7a8" providerId="LiveId" clId="{6C6DC94E-46F2-43F4-8E0F-6765695FDBD0}" dt="2024-03-06T11:40:20.403" v="2382" actId="164"/>
          <ac:spMkLst>
            <pc:docMk/>
            <pc:sldMk cId="1927781314" sldId="258"/>
            <ac:spMk id="16" creationId="{C8A77C78-7B4F-775A-262A-E01E6BCA3CB6}"/>
          </ac:spMkLst>
        </pc:spChg>
        <pc:spChg chg="add mod">
          <ac:chgData name="chen lipschitz" userId="1b04385e293ec7a8" providerId="LiveId" clId="{6C6DC94E-46F2-43F4-8E0F-6765695FDBD0}" dt="2024-03-06T11:40:20.403" v="2382" actId="164"/>
          <ac:spMkLst>
            <pc:docMk/>
            <pc:sldMk cId="1927781314" sldId="258"/>
            <ac:spMk id="19" creationId="{371D5A5F-B6E4-7E73-F9F4-45C6A4FBE394}"/>
          </ac:spMkLst>
        </pc:spChg>
        <pc:spChg chg="add del mod">
          <ac:chgData name="chen lipschitz" userId="1b04385e293ec7a8" providerId="LiveId" clId="{6C6DC94E-46F2-43F4-8E0F-6765695FDBD0}" dt="2024-03-06T11:39:41.774" v="2374" actId="478"/>
          <ac:spMkLst>
            <pc:docMk/>
            <pc:sldMk cId="1927781314" sldId="258"/>
            <ac:spMk id="23" creationId="{290A5A18-87D0-5F44-FAA1-E60C9541DAC6}"/>
          </ac:spMkLst>
        </pc:spChg>
        <pc:spChg chg="add mod">
          <ac:chgData name="chen lipschitz" userId="1b04385e293ec7a8" providerId="LiveId" clId="{6C6DC94E-46F2-43F4-8E0F-6765695FDBD0}" dt="2024-03-06T11:40:20.403" v="2382" actId="164"/>
          <ac:spMkLst>
            <pc:docMk/>
            <pc:sldMk cId="1927781314" sldId="258"/>
            <ac:spMk id="29" creationId="{095AD4B8-B4CC-5982-2F2B-FD5C71AAF14B}"/>
          </ac:spMkLst>
        </pc:spChg>
        <pc:spChg chg="add mod">
          <ac:chgData name="chen lipschitz" userId="1b04385e293ec7a8" providerId="LiveId" clId="{6C6DC94E-46F2-43F4-8E0F-6765695FDBD0}" dt="2024-03-06T11:40:20.403" v="2382" actId="164"/>
          <ac:spMkLst>
            <pc:docMk/>
            <pc:sldMk cId="1927781314" sldId="258"/>
            <ac:spMk id="34" creationId="{7B2B224B-F951-C55C-15E2-00594D00841C}"/>
          </ac:spMkLst>
        </pc:spChg>
        <pc:spChg chg="add mod">
          <ac:chgData name="chen lipschitz" userId="1b04385e293ec7a8" providerId="LiveId" clId="{6C6DC94E-46F2-43F4-8E0F-6765695FDBD0}" dt="2024-03-06T11:40:20.403" v="2382" actId="164"/>
          <ac:spMkLst>
            <pc:docMk/>
            <pc:sldMk cId="1927781314" sldId="258"/>
            <ac:spMk id="42" creationId="{10569C34-EA2B-C93D-0827-5DC56F35A45D}"/>
          </ac:spMkLst>
        </pc:spChg>
        <pc:spChg chg="add mod">
          <ac:chgData name="chen lipschitz" userId="1b04385e293ec7a8" providerId="LiveId" clId="{6C6DC94E-46F2-43F4-8E0F-6765695FDBD0}" dt="2024-03-06T11:40:20.403" v="2382" actId="164"/>
          <ac:spMkLst>
            <pc:docMk/>
            <pc:sldMk cId="1927781314" sldId="258"/>
            <ac:spMk id="47" creationId="{76ECD388-4924-7D65-A0E8-CF0BF8585157}"/>
          </ac:spMkLst>
        </pc:spChg>
        <pc:spChg chg="add mod">
          <ac:chgData name="chen lipschitz" userId="1b04385e293ec7a8" providerId="LiveId" clId="{6C6DC94E-46F2-43F4-8E0F-6765695FDBD0}" dt="2024-03-06T11:40:20.403" v="2382" actId="164"/>
          <ac:spMkLst>
            <pc:docMk/>
            <pc:sldMk cId="1927781314" sldId="258"/>
            <ac:spMk id="48" creationId="{92922B2F-D749-ED5C-7D82-37D99A66E28E}"/>
          </ac:spMkLst>
        </pc:spChg>
        <pc:grpChg chg="add mod">
          <ac:chgData name="chen lipschitz" userId="1b04385e293ec7a8" providerId="LiveId" clId="{6C6DC94E-46F2-43F4-8E0F-6765695FDBD0}" dt="2024-03-06T11:40:23.826" v="2383" actId="1076"/>
          <ac:grpSpMkLst>
            <pc:docMk/>
            <pc:sldMk cId="1927781314" sldId="258"/>
            <ac:grpSpMk id="51" creationId="{BDC70698-89AD-95E0-701A-5A3C7B005081}"/>
          </ac:grpSpMkLst>
        </pc:grpChg>
        <pc:cxnChg chg="add del mod">
          <ac:chgData name="chen lipschitz" userId="1b04385e293ec7a8" providerId="LiveId" clId="{6C6DC94E-46F2-43F4-8E0F-6765695FDBD0}" dt="2024-03-06T11:33:47.479" v="2313" actId="478"/>
          <ac:cxnSpMkLst>
            <pc:docMk/>
            <pc:sldMk cId="1927781314" sldId="258"/>
            <ac:cxnSpMk id="12" creationId="{C37128AE-738D-C7E7-1AEF-0511B9968306}"/>
          </ac:cxnSpMkLst>
        </pc:cxnChg>
        <pc:cxnChg chg="add mod">
          <ac:chgData name="chen lipschitz" userId="1b04385e293ec7a8" providerId="LiveId" clId="{6C6DC94E-46F2-43F4-8E0F-6765695FDBD0}" dt="2024-03-06T11:40:20.403" v="2382" actId="164"/>
          <ac:cxnSpMkLst>
            <pc:docMk/>
            <pc:sldMk cId="1927781314" sldId="258"/>
            <ac:cxnSpMk id="14" creationId="{4284C75E-64EB-8BB6-01C5-5D951824ABB4}"/>
          </ac:cxnSpMkLst>
        </pc:cxnChg>
        <pc:cxnChg chg="add mod">
          <ac:chgData name="chen lipschitz" userId="1b04385e293ec7a8" providerId="LiveId" clId="{6C6DC94E-46F2-43F4-8E0F-6765695FDBD0}" dt="2024-03-06T11:40:20.403" v="2382" actId="164"/>
          <ac:cxnSpMkLst>
            <pc:docMk/>
            <pc:sldMk cId="1927781314" sldId="258"/>
            <ac:cxnSpMk id="17" creationId="{6CEDC86C-DF3C-184A-05D4-4D456DC82782}"/>
          </ac:cxnSpMkLst>
        </pc:cxnChg>
        <pc:cxnChg chg="add mod">
          <ac:chgData name="chen lipschitz" userId="1b04385e293ec7a8" providerId="LiveId" clId="{6C6DC94E-46F2-43F4-8E0F-6765695FDBD0}" dt="2024-03-06T11:40:20.403" v="2382" actId="164"/>
          <ac:cxnSpMkLst>
            <pc:docMk/>
            <pc:sldMk cId="1927781314" sldId="258"/>
            <ac:cxnSpMk id="20" creationId="{032D95AE-9EDC-34FA-5056-0E91D5A991B3}"/>
          </ac:cxnSpMkLst>
        </pc:cxnChg>
        <pc:cxnChg chg="add mod">
          <ac:chgData name="chen lipschitz" userId="1b04385e293ec7a8" providerId="LiveId" clId="{6C6DC94E-46F2-43F4-8E0F-6765695FDBD0}" dt="2024-03-06T11:40:20.403" v="2382" actId="164"/>
          <ac:cxnSpMkLst>
            <pc:docMk/>
            <pc:sldMk cId="1927781314" sldId="258"/>
            <ac:cxnSpMk id="24" creationId="{9E0962A5-83C6-8DEE-D579-F4160234F92F}"/>
          </ac:cxnSpMkLst>
        </pc:cxnChg>
        <pc:cxnChg chg="add del mod">
          <ac:chgData name="chen lipschitz" userId="1b04385e293ec7a8" providerId="LiveId" clId="{6C6DC94E-46F2-43F4-8E0F-6765695FDBD0}" dt="2024-03-06T11:36:34.461" v="2339" actId="21"/>
          <ac:cxnSpMkLst>
            <pc:docMk/>
            <pc:sldMk cId="1927781314" sldId="258"/>
            <ac:cxnSpMk id="28" creationId="{7C2378D8-761B-A358-75E8-1E98D0720BE0}"/>
          </ac:cxnSpMkLst>
        </pc:cxnChg>
        <pc:cxnChg chg="add mod">
          <ac:chgData name="chen lipschitz" userId="1b04385e293ec7a8" providerId="LiveId" clId="{6C6DC94E-46F2-43F4-8E0F-6765695FDBD0}" dt="2024-03-06T11:40:20.403" v="2382" actId="164"/>
          <ac:cxnSpMkLst>
            <pc:docMk/>
            <pc:sldMk cId="1927781314" sldId="258"/>
            <ac:cxnSpMk id="30" creationId="{85CF8BFC-062D-D0CB-59EA-E0FC1A5115A0}"/>
          </ac:cxnSpMkLst>
        </pc:cxnChg>
        <pc:cxnChg chg="add mod">
          <ac:chgData name="chen lipschitz" userId="1b04385e293ec7a8" providerId="LiveId" clId="{6C6DC94E-46F2-43F4-8E0F-6765695FDBD0}" dt="2024-03-06T11:40:20.403" v="2382" actId="164"/>
          <ac:cxnSpMkLst>
            <pc:docMk/>
            <pc:sldMk cId="1927781314" sldId="258"/>
            <ac:cxnSpMk id="32" creationId="{533D5A64-454A-6229-C7B8-BC8FD221CE9B}"/>
          </ac:cxnSpMkLst>
        </pc:cxnChg>
        <pc:cxnChg chg="add mod">
          <ac:chgData name="chen lipschitz" userId="1b04385e293ec7a8" providerId="LiveId" clId="{6C6DC94E-46F2-43F4-8E0F-6765695FDBD0}" dt="2024-03-06T11:40:20.403" v="2382" actId="164"/>
          <ac:cxnSpMkLst>
            <pc:docMk/>
            <pc:sldMk cId="1927781314" sldId="258"/>
            <ac:cxnSpMk id="37" creationId="{B5B8F43F-4FE9-F78C-75FF-D62C7DD913F4}"/>
          </ac:cxnSpMkLst>
        </pc:cxnChg>
        <pc:cxnChg chg="add mod">
          <ac:chgData name="chen lipschitz" userId="1b04385e293ec7a8" providerId="LiveId" clId="{6C6DC94E-46F2-43F4-8E0F-6765695FDBD0}" dt="2024-03-06T11:40:20.403" v="2382" actId="164"/>
          <ac:cxnSpMkLst>
            <pc:docMk/>
            <pc:sldMk cId="1927781314" sldId="258"/>
            <ac:cxnSpMk id="44" creationId="{CBBD4F8E-3AB7-4EDB-24EE-EBE0913CB82C}"/>
          </ac:cxnSpMkLst>
        </pc:cxnChg>
        <pc:cxnChg chg="add mod">
          <ac:chgData name="chen lipschitz" userId="1b04385e293ec7a8" providerId="LiveId" clId="{6C6DC94E-46F2-43F4-8E0F-6765695FDBD0}" dt="2024-03-06T11:40:20.403" v="2382" actId="164"/>
          <ac:cxnSpMkLst>
            <pc:docMk/>
            <pc:sldMk cId="1927781314" sldId="258"/>
            <ac:cxnSpMk id="49" creationId="{C488571B-9287-6088-DEEA-72E756A790CD}"/>
          </ac:cxnSpMkLst>
        </pc:cxnChg>
      </pc:sldChg>
      <pc:sldChg chg="del">
        <pc:chgData name="chen lipschitz" userId="1b04385e293ec7a8" providerId="LiveId" clId="{6C6DC94E-46F2-43F4-8E0F-6765695FDBD0}" dt="2024-03-06T13:44:35.618" v="2912" actId="47"/>
        <pc:sldMkLst>
          <pc:docMk/>
          <pc:sldMk cId="3247839607" sldId="260"/>
        </pc:sldMkLst>
      </pc:sldChg>
      <pc:sldChg chg="addSp delSp modSp mod setBg delDesignElem">
        <pc:chgData name="chen lipschitz" userId="1b04385e293ec7a8" providerId="LiveId" clId="{6C6DC94E-46F2-43F4-8E0F-6765695FDBD0}" dt="2024-03-06T18:59:15.677" v="3341" actId="26606"/>
        <pc:sldMkLst>
          <pc:docMk/>
          <pc:sldMk cId="2832768271" sldId="261"/>
        </pc:sldMkLst>
        <pc:spChg chg="del mod">
          <ac:chgData name="chen lipschitz" userId="1b04385e293ec7a8" providerId="LiveId" clId="{6C6DC94E-46F2-43F4-8E0F-6765695FDBD0}" dt="2024-03-06T09:18:15.961" v="237"/>
          <ac:spMkLst>
            <pc:docMk/>
            <pc:sldMk cId="2832768271" sldId="261"/>
            <ac:spMk id="2" creationId="{1CF6A0E0-B11B-D59D-3856-1F6B3738E10B}"/>
          </ac:spMkLst>
        </pc:spChg>
        <pc:spChg chg="add del mod">
          <ac:chgData name="chen lipschitz" userId="1b04385e293ec7a8" providerId="LiveId" clId="{6C6DC94E-46F2-43F4-8E0F-6765695FDBD0}" dt="2024-03-06T09:53:27.822" v="793" actId="26606"/>
          <ac:spMkLst>
            <pc:docMk/>
            <pc:sldMk cId="2832768271" sldId="261"/>
            <ac:spMk id="3" creationId="{0A8AA67A-1442-9A7E-B6B6-4A11B0B07AB7}"/>
          </ac:spMkLst>
        </pc:spChg>
        <pc:spChg chg="add mod">
          <ac:chgData name="chen lipschitz" userId="1b04385e293ec7a8" providerId="LiveId" clId="{6C6DC94E-46F2-43F4-8E0F-6765695FDBD0}" dt="2024-03-06T18:59:15.677" v="3341" actId="26606"/>
          <ac:spMkLst>
            <pc:docMk/>
            <pc:sldMk cId="2832768271" sldId="261"/>
            <ac:spMk id="4" creationId="{E04D6B9F-C703-CBF5-BA32-0ACCD6846CB0}"/>
          </ac:spMkLst>
        </pc:spChg>
        <pc:spChg chg="add del">
          <ac:chgData name="chen lipschitz" userId="1b04385e293ec7a8" providerId="LiveId" clId="{6C6DC94E-46F2-43F4-8E0F-6765695FDBD0}" dt="2024-03-06T09:53:07.452" v="786" actId="26606"/>
          <ac:spMkLst>
            <pc:docMk/>
            <pc:sldMk cId="2832768271" sldId="261"/>
            <ac:spMk id="9" creationId="{0A8AA67A-1442-9A7E-B6B6-4A11B0B07AB7}"/>
          </ac:spMkLst>
        </pc:spChg>
        <pc:spChg chg="add del">
          <ac:chgData name="chen lipschitz" userId="1b04385e293ec7a8" providerId="LiveId" clId="{6C6DC94E-46F2-43F4-8E0F-6765695FDBD0}" dt="2024-03-06T09:53:07.452" v="786" actId="26606"/>
          <ac:spMkLst>
            <pc:docMk/>
            <pc:sldMk cId="2832768271" sldId="261"/>
            <ac:spMk id="10" creationId="{79BB35BC-D5C2-4C8B-A22A-A71E6191913B}"/>
          </ac:spMkLst>
        </pc:spChg>
        <pc:spChg chg="add del">
          <ac:chgData name="chen lipschitz" userId="1b04385e293ec7a8" providerId="LiveId" clId="{6C6DC94E-46F2-43F4-8E0F-6765695FDBD0}" dt="2024-03-06T09:53:09.139" v="788" actId="26606"/>
          <ac:spMkLst>
            <pc:docMk/>
            <pc:sldMk cId="2832768271" sldId="261"/>
            <ac:spMk id="11" creationId="{245A9F99-D9B1-4094-A2E2-B90AC1DB7B9C}"/>
          </ac:spMkLst>
        </pc:spChg>
        <pc:spChg chg="add del">
          <ac:chgData name="chen lipschitz" userId="1b04385e293ec7a8" providerId="LiveId" clId="{6C6DC94E-46F2-43F4-8E0F-6765695FDBD0}" dt="2024-03-06T09:53:09.139" v="788" actId="26606"/>
          <ac:spMkLst>
            <pc:docMk/>
            <pc:sldMk cId="2832768271" sldId="261"/>
            <ac:spMk id="13" creationId="{B7FAF607-473A-4A43-A23D-BBFF5C4117BB}"/>
          </ac:spMkLst>
        </pc:spChg>
        <pc:spChg chg="add del">
          <ac:chgData name="chen lipschitz" userId="1b04385e293ec7a8" providerId="LiveId" clId="{6C6DC94E-46F2-43F4-8E0F-6765695FDBD0}" dt="2024-03-06T09:53:09.139" v="788" actId="26606"/>
          <ac:spMkLst>
            <pc:docMk/>
            <pc:sldMk cId="2832768271" sldId="261"/>
            <ac:spMk id="14" creationId="{0A8AA67A-1442-9A7E-B6B6-4A11B0B07AB7}"/>
          </ac:spMkLst>
        </pc:spChg>
        <pc:spChg chg="add del">
          <ac:chgData name="chen lipschitz" userId="1b04385e293ec7a8" providerId="LiveId" clId="{6C6DC94E-46F2-43F4-8E0F-6765695FDBD0}" dt="2024-03-06T09:53:12.743" v="790" actId="26606"/>
          <ac:spMkLst>
            <pc:docMk/>
            <pc:sldMk cId="2832768271" sldId="261"/>
            <ac:spMk id="20" creationId="{245A9F99-D9B1-4094-A2E2-B90AC1DB7B9C}"/>
          </ac:spMkLst>
        </pc:spChg>
        <pc:spChg chg="add del">
          <ac:chgData name="chen lipschitz" userId="1b04385e293ec7a8" providerId="LiveId" clId="{6C6DC94E-46F2-43F4-8E0F-6765695FDBD0}" dt="2024-03-06T09:53:12.743" v="790" actId="26606"/>
          <ac:spMkLst>
            <pc:docMk/>
            <pc:sldMk cId="2832768271" sldId="261"/>
            <ac:spMk id="21" creationId="{B7FAF607-473A-4A43-A23D-BBFF5C4117BB}"/>
          </ac:spMkLst>
        </pc:spChg>
        <pc:spChg chg="add del">
          <ac:chgData name="chen lipschitz" userId="1b04385e293ec7a8" providerId="LiveId" clId="{6C6DC94E-46F2-43F4-8E0F-6765695FDBD0}" dt="2024-03-06T09:53:12.743" v="790" actId="26606"/>
          <ac:spMkLst>
            <pc:docMk/>
            <pc:sldMk cId="2832768271" sldId="261"/>
            <ac:spMk id="23" creationId="{0A8AA67A-1442-9A7E-B6B6-4A11B0B07AB7}"/>
          </ac:spMkLst>
        </pc:spChg>
        <pc:spChg chg="add del">
          <ac:chgData name="chen lipschitz" userId="1b04385e293ec7a8" providerId="LiveId" clId="{6C6DC94E-46F2-43F4-8E0F-6765695FDBD0}" dt="2024-03-06T09:53:27.812" v="792" actId="26606"/>
          <ac:spMkLst>
            <pc:docMk/>
            <pc:sldMk cId="2832768271" sldId="261"/>
            <ac:spMk id="29" creationId="{EDDBB197-D710-4A4F-A9CA-FD2177498BE8}"/>
          </ac:spMkLst>
        </pc:spChg>
        <pc:spChg chg="add del">
          <ac:chgData name="chen lipschitz" userId="1b04385e293ec7a8" providerId="LiveId" clId="{6C6DC94E-46F2-43F4-8E0F-6765695FDBD0}" dt="2024-03-06T09:53:27.812" v="792" actId="26606"/>
          <ac:spMkLst>
            <pc:docMk/>
            <pc:sldMk cId="2832768271" sldId="261"/>
            <ac:spMk id="30" creationId="{975D1CFA-2CDB-4B64-BD9F-85744E8DA12F}"/>
          </ac:spMkLst>
        </pc:spChg>
        <pc:spChg chg="add del">
          <ac:chgData name="chen lipschitz" userId="1b04385e293ec7a8" providerId="LiveId" clId="{6C6DC94E-46F2-43F4-8E0F-6765695FDBD0}" dt="2024-03-06T09:53:27.812" v="792" actId="26606"/>
          <ac:spMkLst>
            <pc:docMk/>
            <pc:sldMk cId="2832768271" sldId="261"/>
            <ac:spMk id="31" creationId="{0A8AA67A-1442-9A7E-B6B6-4A11B0B07AB7}"/>
          </ac:spMkLst>
        </pc:spChg>
        <pc:spChg chg="add del">
          <ac:chgData name="chen lipschitz" userId="1b04385e293ec7a8" providerId="LiveId" clId="{6C6DC94E-46F2-43F4-8E0F-6765695FDBD0}" dt="2024-03-06T09:53:56.595" v="799" actId="26606"/>
          <ac:spMkLst>
            <pc:docMk/>
            <pc:sldMk cId="2832768271" sldId="261"/>
            <ac:spMk id="35" creationId="{C0763A76-9F1C-4FC5-82B7-DD475DA461B2}"/>
          </ac:spMkLst>
        </pc:spChg>
        <pc:spChg chg="add del">
          <ac:chgData name="chen lipschitz" userId="1b04385e293ec7a8" providerId="LiveId" clId="{6C6DC94E-46F2-43F4-8E0F-6765695FDBD0}" dt="2024-03-06T09:53:56.595" v="799" actId="26606"/>
          <ac:spMkLst>
            <pc:docMk/>
            <pc:sldMk cId="2832768271" sldId="261"/>
            <ac:spMk id="36" creationId="{E81BF4F6-F2CF-4984-9D14-D6966D92F99F}"/>
          </ac:spMkLst>
        </pc:spChg>
        <pc:spChg chg="add mod">
          <ac:chgData name="chen lipschitz" userId="1b04385e293ec7a8" providerId="LiveId" clId="{6C6DC94E-46F2-43F4-8E0F-6765695FDBD0}" dt="2024-03-06T18:59:15.677" v="3341" actId="26606"/>
          <ac:spMkLst>
            <pc:docMk/>
            <pc:sldMk cId="2832768271" sldId="261"/>
            <ac:spMk id="37" creationId="{0A8AA67A-1442-9A7E-B6B6-4A11B0B07AB7}"/>
          </ac:spMkLst>
        </pc:spChg>
        <pc:spChg chg="add">
          <ac:chgData name="chen lipschitz" userId="1b04385e293ec7a8" providerId="LiveId" clId="{6C6DC94E-46F2-43F4-8E0F-6765695FDBD0}" dt="2024-03-06T18:59:15.677" v="3341" actId="26606"/>
          <ac:spMkLst>
            <pc:docMk/>
            <pc:sldMk cId="2832768271" sldId="261"/>
            <ac:spMk id="40" creationId="{04812C46-200A-4DEB-A05E-3ED6C68C2387}"/>
          </ac:spMkLst>
        </pc:spChg>
        <pc:spChg chg="add">
          <ac:chgData name="chen lipschitz" userId="1b04385e293ec7a8" providerId="LiveId" clId="{6C6DC94E-46F2-43F4-8E0F-6765695FDBD0}" dt="2024-03-06T18:59:15.677" v="3341" actId="26606"/>
          <ac:spMkLst>
            <pc:docMk/>
            <pc:sldMk cId="2832768271" sldId="261"/>
            <ac:spMk id="41" creationId="{D1EA859B-E555-4109-94F3-6700E046E008}"/>
          </ac:spMkLst>
        </pc:spChg>
        <pc:spChg chg="add del">
          <ac:chgData name="chen lipschitz" userId="1b04385e293ec7a8" providerId="LiveId" clId="{6C6DC94E-46F2-43F4-8E0F-6765695FDBD0}" dt="2024-03-06T09:53:56.591" v="798" actId="26606"/>
          <ac:spMkLst>
            <pc:docMk/>
            <pc:sldMk cId="2832768271" sldId="261"/>
            <ac:spMk id="43" creationId="{C0763A76-9F1C-4FC5-82B7-DD475DA461B2}"/>
          </ac:spMkLst>
        </pc:spChg>
        <pc:spChg chg="add del">
          <ac:chgData name="chen lipschitz" userId="1b04385e293ec7a8" providerId="LiveId" clId="{6C6DC94E-46F2-43F4-8E0F-6765695FDBD0}" dt="2024-03-06T09:53:56.591" v="798" actId="26606"/>
          <ac:spMkLst>
            <pc:docMk/>
            <pc:sldMk cId="2832768271" sldId="261"/>
            <ac:spMk id="45" creationId="{E81BF4F6-F2CF-4984-9D14-D6966D92F99F}"/>
          </ac:spMkLst>
        </pc:spChg>
        <pc:spChg chg="add del">
          <ac:chgData name="chen lipschitz" userId="1b04385e293ec7a8" providerId="LiveId" clId="{6C6DC94E-46F2-43F4-8E0F-6765695FDBD0}" dt="2024-03-06T17:32:49.666" v="3300"/>
          <ac:spMkLst>
            <pc:docMk/>
            <pc:sldMk cId="2832768271" sldId="261"/>
            <ac:spMk id="47" creationId="{04812C46-200A-4DEB-A05E-3ED6C68C2387}"/>
          </ac:spMkLst>
        </pc:spChg>
        <pc:spChg chg="add del">
          <ac:chgData name="chen lipschitz" userId="1b04385e293ec7a8" providerId="LiveId" clId="{6C6DC94E-46F2-43F4-8E0F-6765695FDBD0}" dt="2024-03-06T17:32:49.666" v="3300"/>
          <ac:spMkLst>
            <pc:docMk/>
            <pc:sldMk cId="2832768271" sldId="261"/>
            <ac:spMk id="48" creationId="{D1EA859B-E555-4109-94F3-6700E046E008}"/>
          </ac:spMkLst>
        </pc:spChg>
        <pc:grpChg chg="add del">
          <ac:chgData name="chen lipschitz" userId="1b04385e293ec7a8" providerId="LiveId" clId="{6C6DC94E-46F2-43F4-8E0F-6765695FDBD0}" dt="2024-03-06T09:53:09.139" v="788" actId="26606"/>
          <ac:grpSpMkLst>
            <pc:docMk/>
            <pc:sldMk cId="2832768271" sldId="261"/>
            <ac:grpSpMk id="15" creationId="{C5F6476F-D303-44D3-B30F-1BA348F0F64A}"/>
          </ac:grpSpMkLst>
        </pc:grpChg>
        <pc:grpChg chg="add del">
          <ac:chgData name="chen lipschitz" userId="1b04385e293ec7a8" providerId="LiveId" clId="{6C6DC94E-46F2-43F4-8E0F-6765695FDBD0}" dt="2024-03-06T09:53:12.743" v="790" actId="26606"/>
          <ac:grpSpMkLst>
            <pc:docMk/>
            <pc:sldMk cId="2832768271" sldId="261"/>
            <ac:grpSpMk id="24" creationId="{C5F6476F-D303-44D3-B30F-1BA348F0F64A}"/>
          </ac:grpSpMkLst>
        </pc:grpChg>
        <pc:grpChg chg="add del">
          <ac:chgData name="chen lipschitz" userId="1b04385e293ec7a8" providerId="LiveId" clId="{6C6DC94E-46F2-43F4-8E0F-6765695FDBD0}" dt="2024-03-06T09:53:27.812" v="792" actId="26606"/>
          <ac:grpSpMkLst>
            <pc:docMk/>
            <pc:sldMk cId="2832768271" sldId="261"/>
            <ac:grpSpMk id="32" creationId="{25EE5136-01F1-466C-962D-BA9B4C6757AA}"/>
          </ac:grpSpMkLst>
        </pc:grpChg>
        <pc:graphicFrameChg chg="add del">
          <ac:chgData name="chen lipschitz" userId="1b04385e293ec7a8" providerId="LiveId" clId="{6C6DC94E-46F2-43F4-8E0F-6765695FDBD0}" dt="2024-03-06T09:52:58.687" v="784" actId="26606"/>
          <ac:graphicFrameMkLst>
            <pc:docMk/>
            <pc:sldMk cId="2832768271" sldId="261"/>
            <ac:graphicFrameMk id="6" creationId="{02747220-0B65-4382-9FF5-72B2FA7D4FC1}"/>
          </ac:graphicFrameMkLst>
        </pc:graphicFrameChg>
        <pc:picChg chg="add del">
          <ac:chgData name="chen lipschitz" userId="1b04385e293ec7a8" providerId="LiveId" clId="{6C6DC94E-46F2-43F4-8E0F-6765695FDBD0}" dt="2024-03-06T09:53:07.452" v="786" actId="26606"/>
          <ac:picMkLst>
            <pc:docMk/>
            <pc:sldMk cId="2832768271" sldId="261"/>
            <ac:picMk id="8" creationId="{60418D4A-68DE-AFEB-085E-ACA7794512F3}"/>
          </ac:picMkLst>
        </pc:picChg>
        <pc:picChg chg="add del">
          <ac:chgData name="chen lipschitz" userId="1b04385e293ec7a8" providerId="LiveId" clId="{6C6DC94E-46F2-43F4-8E0F-6765695FDBD0}" dt="2024-03-06T09:53:09.139" v="788" actId="26606"/>
          <ac:picMkLst>
            <pc:docMk/>
            <pc:sldMk cId="2832768271" sldId="261"/>
            <ac:picMk id="12" creationId="{B27BD425-84B9-402F-63C2-B0C0BC8F1E49}"/>
          </ac:picMkLst>
        </pc:picChg>
        <pc:picChg chg="add del">
          <ac:chgData name="chen lipschitz" userId="1b04385e293ec7a8" providerId="LiveId" clId="{6C6DC94E-46F2-43F4-8E0F-6765695FDBD0}" dt="2024-03-06T09:53:12.743" v="790" actId="26606"/>
          <ac:picMkLst>
            <pc:docMk/>
            <pc:sldMk cId="2832768271" sldId="261"/>
            <ac:picMk id="22" creationId="{CBB7C859-0512-FD6B-2972-225BE2401EEC}"/>
          </ac:picMkLst>
        </pc:picChg>
        <pc:picChg chg="add del">
          <ac:chgData name="chen lipschitz" userId="1b04385e293ec7a8" providerId="LiveId" clId="{6C6DC94E-46F2-43F4-8E0F-6765695FDBD0}" dt="2024-03-06T09:53:27.812" v="792" actId="26606"/>
          <ac:picMkLst>
            <pc:docMk/>
            <pc:sldMk cId="2832768271" sldId="261"/>
            <ac:picMk id="33" creationId="{9B8D0F6C-F474-2016-A7DC-FD9EBD85E866}"/>
          </ac:picMkLst>
        </pc:picChg>
        <pc:picChg chg="add mod ord">
          <ac:chgData name="chen lipschitz" userId="1b04385e293ec7a8" providerId="LiveId" clId="{6C6DC94E-46F2-43F4-8E0F-6765695FDBD0}" dt="2024-03-06T09:53:56.595" v="799" actId="26606"/>
          <ac:picMkLst>
            <pc:docMk/>
            <pc:sldMk cId="2832768271" sldId="261"/>
            <ac:picMk id="38" creationId="{BEC8DAD5-B935-E5E7-9BE2-BBB42B5FE742}"/>
          </ac:picMkLst>
        </pc:picChg>
      </pc:sldChg>
      <pc:sldChg chg="modSp del mod">
        <pc:chgData name="chen lipschitz" userId="1b04385e293ec7a8" providerId="LiveId" clId="{6C6DC94E-46F2-43F4-8E0F-6765695FDBD0}" dt="2024-03-06T17:17:41.358" v="2947" actId="47"/>
        <pc:sldMkLst>
          <pc:docMk/>
          <pc:sldMk cId="3017687095" sldId="262"/>
        </pc:sldMkLst>
        <pc:spChg chg="mod">
          <ac:chgData name="chen lipschitz" userId="1b04385e293ec7a8" providerId="LiveId" clId="{6C6DC94E-46F2-43F4-8E0F-6765695FDBD0}" dt="2024-03-06T10:10:44.265" v="955" actId="20577"/>
          <ac:spMkLst>
            <pc:docMk/>
            <pc:sldMk cId="3017687095" sldId="262"/>
            <ac:spMk id="3" creationId="{DF6AB92E-5524-05FE-C1AF-D3AB39BABD55}"/>
          </ac:spMkLst>
        </pc:spChg>
      </pc:sldChg>
      <pc:sldChg chg="modSp del">
        <pc:chgData name="chen lipschitz" userId="1b04385e293ec7a8" providerId="LiveId" clId="{6C6DC94E-46F2-43F4-8E0F-6765695FDBD0}" dt="2024-03-06T19:24:49.186" v="3535" actId="47"/>
        <pc:sldMkLst>
          <pc:docMk/>
          <pc:sldMk cId="849529459" sldId="263"/>
        </pc:sldMkLst>
        <pc:spChg chg="mod">
          <ac:chgData name="chen lipschitz" userId="1b04385e293ec7a8" providerId="LiveId" clId="{6C6DC94E-46F2-43F4-8E0F-6765695FDBD0}" dt="2024-03-06T17:32:49.666" v="3300"/>
          <ac:spMkLst>
            <pc:docMk/>
            <pc:sldMk cId="849529459" sldId="263"/>
            <ac:spMk id="2" creationId="{DF0B479E-4C10-B226-D99D-9D91501BDC4B}"/>
          </ac:spMkLst>
        </pc:spChg>
        <pc:spChg chg="mod">
          <ac:chgData name="chen lipschitz" userId="1b04385e293ec7a8" providerId="LiveId" clId="{6C6DC94E-46F2-43F4-8E0F-6765695FDBD0}" dt="2024-03-06T17:32:49.666" v="3300"/>
          <ac:spMkLst>
            <pc:docMk/>
            <pc:sldMk cId="849529459" sldId="263"/>
            <ac:spMk id="3" creationId="{77D6E9C8-0727-80C8-215F-0A1B4D7AA047}"/>
          </ac:spMkLst>
        </pc:spChg>
      </pc:sldChg>
      <pc:sldChg chg="modSp del mod">
        <pc:chgData name="chen lipschitz" userId="1b04385e293ec7a8" providerId="LiveId" clId="{6C6DC94E-46F2-43F4-8E0F-6765695FDBD0}" dt="2024-03-06T20:20:10.376" v="3652" actId="47"/>
        <pc:sldMkLst>
          <pc:docMk/>
          <pc:sldMk cId="575832571" sldId="264"/>
        </pc:sldMkLst>
        <pc:spChg chg="mod">
          <ac:chgData name="chen lipschitz" userId="1b04385e293ec7a8" providerId="LiveId" clId="{6C6DC94E-46F2-43F4-8E0F-6765695FDBD0}" dt="2024-03-06T17:32:49.666" v="3300"/>
          <ac:spMkLst>
            <pc:docMk/>
            <pc:sldMk cId="575832571" sldId="264"/>
            <ac:spMk id="2" creationId="{81A4858C-7467-5F8E-2FDA-97A73F1F5819}"/>
          </ac:spMkLst>
        </pc:spChg>
        <pc:spChg chg="mod">
          <ac:chgData name="chen lipschitz" userId="1b04385e293ec7a8" providerId="LiveId" clId="{6C6DC94E-46F2-43F4-8E0F-6765695FDBD0}" dt="2024-03-06T17:32:49.666" v="3300"/>
          <ac:spMkLst>
            <pc:docMk/>
            <pc:sldMk cId="575832571" sldId="264"/>
            <ac:spMk id="3" creationId="{C06C0E01-DA7E-BFED-64E9-FEC073843649}"/>
          </ac:spMkLst>
        </pc:spChg>
      </pc:sldChg>
      <pc:sldChg chg="addSp delSp modSp new mod setBg delDesignElem">
        <pc:chgData name="chen lipschitz" userId="1b04385e293ec7a8" providerId="LiveId" clId="{6C6DC94E-46F2-43F4-8E0F-6765695FDBD0}" dt="2024-03-06T19:21:13.566" v="3529" actId="14100"/>
        <pc:sldMkLst>
          <pc:docMk/>
          <pc:sldMk cId="2821441066" sldId="265"/>
        </pc:sldMkLst>
        <pc:spChg chg="del">
          <ac:chgData name="chen lipschitz" userId="1b04385e293ec7a8" providerId="LiveId" clId="{6C6DC94E-46F2-43F4-8E0F-6765695FDBD0}" dt="2024-03-06T10:12:39.482" v="957" actId="478"/>
          <ac:spMkLst>
            <pc:docMk/>
            <pc:sldMk cId="2821441066" sldId="265"/>
            <ac:spMk id="2" creationId="{B06DAEC8-B04F-1D45-50CE-CF6B4419A108}"/>
          </ac:spMkLst>
        </pc:spChg>
        <pc:spChg chg="del">
          <ac:chgData name="chen lipschitz" userId="1b04385e293ec7a8" providerId="LiveId" clId="{6C6DC94E-46F2-43F4-8E0F-6765695FDBD0}" dt="2024-03-06T10:12:39.482" v="957" actId="478"/>
          <ac:spMkLst>
            <pc:docMk/>
            <pc:sldMk cId="2821441066" sldId="265"/>
            <ac:spMk id="3" creationId="{33F0C76E-785C-1FE5-BBB7-991AD0B8D070}"/>
          </ac:spMkLst>
        </pc:spChg>
        <pc:spChg chg="add mod">
          <ac:chgData name="chen lipschitz" userId="1b04385e293ec7a8" providerId="LiveId" clId="{6C6DC94E-46F2-43F4-8E0F-6765695FDBD0}" dt="2024-03-06T19:20:32.872" v="3523" actId="26606"/>
          <ac:spMkLst>
            <pc:docMk/>
            <pc:sldMk cId="2821441066" sldId="265"/>
            <ac:spMk id="6" creationId="{ED03036C-86F2-E828-BB1E-AAA0F742B238}"/>
          </ac:spMkLst>
        </pc:spChg>
        <pc:spChg chg="add del">
          <ac:chgData name="chen lipschitz" userId="1b04385e293ec7a8" providerId="LiveId" clId="{6C6DC94E-46F2-43F4-8E0F-6765695FDBD0}" dt="2024-03-06T17:32:49.666" v="3300"/>
          <ac:spMkLst>
            <pc:docMk/>
            <pc:sldMk cId="2821441066" sldId="265"/>
            <ac:spMk id="10" creationId="{F3060C83-F051-4F0E-ABAD-AA0DFC48B218}"/>
          </ac:spMkLst>
        </pc:spChg>
        <pc:spChg chg="add">
          <ac:chgData name="chen lipschitz" userId="1b04385e293ec7a8" providerId="LiveId" clId="{6C6DC94E-46F2-43F4-8E0F-6765695FDBD0}" dt="2024-03-06T19:20:32.872" v="3523" actId="26606"/>
          <ac:spMkLst>
            <pc:docMk/>
            <pc:sldMk cId="2821441066" sldId="265"/>
            <ac:spMk id="11" creationId="{19D32F93-50AC-4C46-A5DB-291C60DDB7BD}"/>
          </ac:spMkLst>
        </pc:spChg>
        <pc:spChg chg="add del">
          <ac:chgData name="chen lipschitz" userId="1b04385e293ec7a8" providerId="LiveId" clId="{6C6DC94E-46F2-43F4-8E0F-6765695FDBD0}" dt="2024-03-06T17:32:49.666" v="3300"/>
          <ac:spMkLst>
            <pc:docMk/>
            <pc:sldMk cId="2821441066" sldId="265"/>
            <ac:spMk id="12" creationId="{83C98ABE-055B-441F-B07E-44F97F083C39}"/>
          </ac:spMkLst>
        </pc:spChg>
        <pc:spChg chg="add">
          <ac:chgData name="chen lipschitz" userId="1b04385e293ec7a8" providerId="LiveId" clId="{6C6DC94E-46F2-43F4-8E0F-6765695FDBD0}" dt="2024-03-06T19:20:32.872" v="3523" actId="26606"/>
          <ac:spMkLst>
            <pc:docMk/>
            <pc:sldMk cId="2821441066" sldId="265"/>
            <ac:spMk id="13" creationId="{86FD7672-78BE-4D6F-A711-2CDB79B52DFF}"/>
          </ac:spMkLst>
        </pc:spChg>
        <pc:spChg chg="add del">
          <ac:chgData name="chen lipschitz" userId="1b04385e293ec7a8" providerId="LiveId" clId="{6C6DC94E-46F2-43F4-8E0F-6765695FDBD0}" dt="2024-03-06T17:32:49.666" v="3300"/>
          <ac:spMkLst>
            <pc:docMk/>
            <pc:sldMk cId="2821441066" sldId="265"/>
            <ac:spMk id="14" creationId="{29FDB030-9B49-4CED-8CCD-4D99382388AC}"/>
          </ac:spMkLst>
        </pc:spChg>
        <pc:spChg chg="add">
          <ac:chgData name="chen lipschitz" userId="1b04385e293ec7a8" providerId="LiveId" clId="{6C6DC94E-46F2-43F4-8E0F-6765695FDBD0}" dt="2024-03-06T19:20:32.872" v="3523" actId="26606"/>
          <ac:spMkLst>
            <pc:docMk/>
            <pc:sldMk cId="2821441066" sldId="265"/>
            <ac:spMk id="15" creationId="{827DC2C4-B485-428A-BF4A-472D2967F47F}"/>
          </ac:spMkLst>
        </pc:spChg>
        <pc:spChg chg="add del">
          <ac:chgData name="chen lipschitz" userId="1b04385e293ec7a8" providerId="LiveId" clId="{6C6DC94E-46F2-43F4-8E0F-6765695FDBD0}" dt="2024-03-06T17:32:49.666" v="3300"/>
          <ac:spMkLst>
            <pc:docMk/>
            <pc:sldMk cId="2821441066" sldId="265"/>
            <ac:spMk id="16" creationId="{3783CA14-24A1-485C-8B30-D6A5D87987AD}"/>
          </ac:spMkLst>
        </pc:spChg>
        <pc:spChg chg="add">
          <ac:chgData name="chen lipschitz" userId="1b04385e293ec7a8" providerId="LiveId" clId="{6C6DC94E-46F2-43F4-8E0F-6765695FDBD0}" dt="2024-03-06T19:20:32.872" v="3523" actId="26606"/>
          <ac:spMkLst>
            <pc:docMk/>
            <pc:sldMk cId="2821441066" sldId="265"/>
            <ac:spMk id="17" creationId="{4A62647B-1222-407C-8740-5A497612B1F5}"/>
          </ac:spMkLst>
        </pc:spChg>
        <pc:spChg chg="add del">
          <ac:chgData name="chen lipschitz" userId="1b04385e293ec7a8" providerId="LiveId" clId="{6C6DC94E-46F2-43F4-8E0F-6765695FDBD0}" dt="2024-03-06T17:32:49.666" v="3300"/>
          <ac:spMkLst>
            <pc:docMk/>
            <pc:sldMk cId="2821441066" sldId="265"/>
            <ac:spMk id="18" creationId="{9A97C86A-04D6-40F7-AE84-31AB43E6A846}"/>
          </ac:spMkLst>
        </pc:spChg>
        <pc:spChg chg="add del">
          <ac:chgData name="chen lipschitz" userId="1b04385e293ec7a8" providerId="LiveId" clId="{6C6DC94E-46F2-43F4-8E0F-6765695FDBD0}" dt="2024-03-06T17:32:49.666" v="3300"/>
          <ac:spMkLst>
            <pc:docMk/>
            <pc:sldMk cId="2821441066" sldId="265"/>
            <ac:spMk id="20" creationId="{FF9F2414-84E8-453E-B1F3-389FDE8192D9}"/>
          </ac:spMkLst>
        </pc:spChg>
        <pc:spChg chg="add del">
          <ac:chgData name="chen lipschitz" userId="1b04385e293ec7a8" providerId="LiveId" clId="{6C6DC94E-46F2-43F4-8E0F-6765695FDBD0}" dt="2024-03-06T17:32:49.666" v="3300"/>
          <ac:spMkLst>
            <pc:docMk/>
            <pc:sldMk cId="2821441066" sldId="265"/>
            <ac:spMk id="22" creationId="{3ECA69A1-7536-43AC-85EF-C7106179F5ED}"/>
          </ac:spMkLst>
        </pc:spChg>
        <pc:picChg chg="add mod ord modCrop">
          <ac:chgData name="chen lipschitz" userId="1b04385e293ec7a8" providerId="LiveId" clId="{6C6DC94E-46F2-43F4-8E0F-6765695FDBD0}" dt="2024-03-06T19:21:13.566" v="3529" actId="14100"/>
          <ac:picMkLst>
            <pc:docMk/>
            <pc:sldMk cId="2821441066" sldId="265"/>
            <ac:picMk id="5" creationId="{094E3FD4-DEEF-A2AC-BC5A-364697694852}"/>
          </ac:picMkLst>
        </pc:picChg>
      </pc:sldChg>
      <pc:sldChg chg="addSp delSp modSp new mod setBg delDesignElem">
        <pc:chgData name="chen lipschitz" userId="1b04385e293ec7a8" providerId="LiveId" clId="{6C6DC94E-46F2-43F4-8E0F-6765695FDBD0}" dt="2024-03-06T19:21:23.758" v="3530" actId="113"/>
        <pc:sldMkLst>
          <pc:docMk/>
          <pc:sldMk cId="2978396537" sldId="266"/>
        </pc:sldMkLst>
        <pc:spChg chg="del">
          <ac:chgData name="chen lipschitz" userId="1b04385e293ec7a8" providerId="LiveId" clId="{6C6DC94E-46F2-43F4-8E0F-6765695FDBD0}" dt="2024-03-06T10:13:20.734" v="961" actId="478"/>
          <ac:spMkLst>
            <pc:docMk/>
            <pc:sldMk cId="2978396537" sldId="266"/>
            <ac:spMk id="2" creationId="{B183C51F-B331-8ED3-4668-D24063251ABD}"/>
          </ac:spMkLst>
        </pc:spChg>
        <pc:spChg chg="del">
          <ac:chgData name="chen lipschitz" userId="1b04385e293ec7a8" providerId="LiveId" clId="{6C6DC94E-46F2-43F4-8E0F-6765695FDBD0}" dt="2024-03-06T10:13:20.734" v="961" actId="478"/>
          <ac:spMkLst>
            <pc:docMk/>
            <pc:sldMk cId="2978396537" sldId="266"/>
            <ac:spMk id="3" creationId="{E582B943-D8BB-8423-4A37-25D6EAEBAE7C}"/>
          </ac:spMkLst>
        </pc:spChg>
        <pc:spChg chg="add mod ord">
          <ac:chgData name="chen lipschitz" userId="1b04385e293ec7a8" providerId="LiveId" clId="{6C6DC94E-46F2-43F4-8E0F-6765695FDBD0}" dt="2024-03-06T19:21:23.758" v="3530" actId="113"/>
          <ac:spMkLst>
            <pc:docMk/>
            <pc:sldMk cId="2978396537" sldId="266"/>
            <ac:spMk id="6" creationId="{5C3161EB-0919-5149-62E4-F3AEA15111F5}"/>
          </ac:spMkLst>
        </pc:spChg>
        <pc:spChg chg="add del">
          <ac:chgData name="chen lipschitz" userId="1b04385e293ec7a8" providerId="LiveId" clId="{6C6DC94E-46F2-43F4-8E0F-6765695FDBD0}" dt="2024-03-06T10:13:28.278" v="964" actId="26606"/>
          <ac:spMkLst>
            <pc:docMk/>
            <pc:sldMk cId="2978396537" sldId="266"/>
            <ac:spMk id="10" creationId="{86FF76B9-219D-4469-AF87-0236D29032F1}"/>
          </ac:spMkLst>
        </pc:spChg>
        <pc:spChg chg="add del">
          <ac:chgData name="chen lipschitz" userId="1b04385e293ec7a8" providerId="LiveId" clId="{6C6DC94E-46F2-43F4-8E0F-6765695FDBD0}" dt="2024-03-06T19:19:40.707" v="3518" actId="26606"/>
          <ac:spMkLst>
            <pc:docMk/>
            <pc:sldMk cId="2978396537" sldId="266"/>
            <ac:spMk id="13" creationId="{643A7A40-1AE6-4218-A8E0-8248174A5377}"/>
          </ac:spMkLst>
        </pc:spChg>
        <pc:spChg chg="add del">
          <ac:chgData name="chen lipschitz" userId="1b04385e293ec7a8" providerId="LiveId" clId="{6C6DC94E-46F2-43F4-8E0F-6765695FDBD0}" dt="2024-03-06T19:19:40.707" v="3518" actId="26606"/>
          <ac:spMkLst>
            <pc:docMk/>
            <pc:sldMk cId="2978396537" sldId="266"/>
            <ac:spMk id="15" creationId="{BD8AB40A-4374-4897-B5EE-9F8913476E47}"/>
          </ac:spMkLst>
        </pc:spChg>
        <pc:spChg chg="add del">
          <ac:chgData name="chen lipschitz" userId="1b04385e293ec7a8" providerId="LiveId" clId="{6C6DC94E-46F2-43F4-8E0F-6765695FDBD0}" dt="2024-03-06T10:13:28.278" v="964" actId="26606"/>
          <ac:spMkLst>
            <pc:docMk/>
            <pc:sldMk cId="2978396537" sldId="266"/>
            <ac:spMk id="16" creationId="{2E80C965-DB6D-4F81-9E9E-B027384D0BD6}"/>
          </ac:spMkLst>
        </pc:spChg>
        <pc:spChg chg="add del">
          <ac:chgData name="chen lipschitz" userId="1b04385e293ec7a8" providerId="LiveId" clId="{6C6DC94E-46F2-43F4-8E0F-6765695FDBD0}" dt="2024-03-06T10:13:28.278" v="964" actId="26606"/>
          <ac:spMkLst>
            <pc:docMk/>
            <pc:sldMk cId="2978396537" sldId="266"/>
            <ac:spMk id="18" creationId="{633C5E46-DAC5-4661-9C87-22B08E2A512F}"/>
          </ac:spMkLst>
        </pc:spChg>
        <pc:spChg chg="add del">
          <ac:chgData name="chen lipschitz" userId="1b04385e293ec7a8" providerId="LiveId" clId="{6C6DC94E-46F2-43F4-8E0F-6765695FDBD0}" dt="2024-03-06T10:13:34.597" v="966" actId="26606"/>
          <ac:spMkLst>
            <pc:docMk/>
            <pc:sldMk cId="2978396537" sldId="266"/>
            <ac:spMk id="20" creationId="{FF9F2414-84E8-453E-B1F3-389FDE8192D9}"/>
          </ac:spMkLst>
        </pc:spChg>
        <pc:spChg chg="add del">
          <ac:chgData name="chen lipschitz" userId="1b04385e293ec7a8" providerId="LiveId" clId="{6C6DC94E-46F2-43F4-8E0F-6765695FDBD0}" dt="2024-03-06T10:13:34.597" v="966" actId="26606"/>
          <ac:spMkLst>
            <pc:docMk/>
            <pc:sldMk cId="2978396537" sldId="266"/>
            <ac:spMk id="21" creationId="{F3060C83-F051-4F0E-ABAD-AA0DFC48B218}"/>
          </ac:spMkLst>
        </pc:spChg>
        <pc:spChg chg="add del">
          <ac:chgData name="chen lipschitz" userId="1b04385e293ec7a8" providerId="LiveId" clId="{6C6DC94E-46F2-43F4-8E0F-6765695FDBD0}" dt="2024-03-06T10:13:34.597" v="966" actId="26606"/>
          <ac:spMkLst>
            <pc:docMk/>
            <pc:sldMk cId="2978396537" sldId="266"/>
            <ac:spMk id="22" creationId="{3ECA69A1-7536-43AC-85EF-C7106179F5ED}"/>
          </ac:spMkLst>
        </pc:spChg>
        <pc:spChg chg="add del">
          <ac:chgData name="chen lipschitz" userId="1b04385e293ec7a8" providerId="LiveId" clId="{6C6DC94E-46F2-43F4-8E0F-6765695FDBD0}" dt="2024-03-06T10:13:34.597" v="966" actId="26606"/>
          <ac:spMkLst>
            <pc:docMk/>
            <pc:sldMk cId="2978396537" sldId="266"/>
            <ac:spMk id="23" creationId="{83C98ABE-055B-441F-B07E-44F97F083C39}"/>
          </ac:spMkLst>
        </pc:spChg>
        <pc:spChg chg="add del">
          <ac:chgData name="chen lipschitz" userId="1b04385e293ec7a8" providerId="LiveId" clId="{6C6DC94E-46F2-43F4-8E0F-6765695FDBD0}" dt="2024-03-06T10:13:34.597" v="966" actId="26606"/>
          <ac:spMkLst>
            <pc:docMk/>
            <pc:sldMk cId="2978396537" sldId="266"/>
            <ac:spMk id="24" creationId="{29FDB030-9B49-4CED-8CCD-4D99382388AC}"/>
          </ac:spMkLst>
        </pc:spChg>
        <pc:spChg chg="add del">
          <ac:chgData name="chen lipschitz" userId="1b04385e293ec7a8" providerId="LiveId" clId="{6C6DC94E-46F2-43F4-8E0F-6765695FDBD0}" dt="2024-03-06T10:13:34.597" v="966" actId="26606"/>
          <ac:spMkLst>
            <pc:docMk/>
            <pc:sldMk cId="2978396537" sldId="266"/>
            <ac:spMk id="25" creationId="{3783CA14-24A1-485C-8B30-D6A5D87987AD}"/>
          </ac:spMkLst>
        </pc:spChg>
        <pc:spChg chg="add del">
          <ac:chgData name="chen lipschitz" userId="1b04385e293ec7a8" providerId="LiveId" clId="{6C6DC94E-46F2-43F4-8E0F-6765695FDBD0}" dt="2024-03-06T10:13:34.597" v="966" actId="26606"/>
          <ac:spMkLst>
            <pc:docMk/>
            <pc:sldMk cId="2978396537" sldId="266"/>
            <ac:spMk id="26" creationId="{9A97C86A-04D6-40F7-AE84-31AB43E6A846}"/>
          </ac:spMkLst>
        </pc:spChg>
        <pc:spChg chg="add del">
          <ac:chgData name="chen lipschitz" userId="1b04385e293ec7a8" providerId="LiveId" clId="{6C6DC94E-46F2-43F4-8E0F-6765695FDBD0}" dt="2024-03-06T10:13:36.532" v="968" actId="26606"/>
          <ac:spMkLst>
            <pc:docMk/>
            <pc:sldMk cId="2978396537" sldId="266"/>
            <ac:spMk id="28" creationId="{7BDAC5B6-20CE-447F-8BA1-F2274AC7AE5B}"/>
          </ac:spMkLst>
        </pc:spChg>
        <pc:spChg chg="add del">
          <ac:chgData name="chen lipschitz" userId="1b04385e293ec7a8" providerId="LiveId" clId="{6C6DC94E-46F2-43F4-8E0F-6765695FDBD0}" dt="2024-03-06T10:13:36.532" v="968" actId="26606"/>
          <ac:spMkLst>
            <pc:docMk/>
            <pc:sldMk cId="2978396537" sldId="266"/>
            <ac:spMk id="29" creationId="{D1D22B31-BF8F-446B-9009-8A251FB177CB}"/>
          </ac:spMkLst>
        </pc:spChg>
        <pc:spChg chg="add del">
          <ac:chgData name="chen lipschitz" userId="1b04385e293ec7a8" providerId="LiveId" clId="{6C6DC94E-46F2-43F4-8E0F-6765695FDBD0}" dt="2024-03-06T10:15:53.984" v="982" actId="26606"/>
          <ac:spMkLst>
            <pc:docMk/>
            <pc:sldMk cId="2978396537" sldId="266"/>
            <ac:spMk id="31" creationId="{86FF76B9-219D-4469-AF87-0236D29032F1}"/>
          </ac:spMkLst>
        </pc:spChg>
        <pc:spChg chg="add del">
          <ac:chgData name="chen lipschitz" userId="1b04385e293ec7a8" providerId="LiveId" clId="{6C6DC94E-46F2-43F4-8E0F-6765695FDBD0}" dt="2024-03-06T10:15:53.984" v="982" actId="26606"/>
          <ac:spMkLst>
            <pc:docMk/>
            <pc:sldMk cId="2978396537" sldId="266"/>
            <ac:spMk id="33" creationId="{2E80C965-DB6D-4F81-9E9E-B027384D0BD6}"/>
          </ac:spMkLst>
        </pc:spChg>
        <pc:spChg chg="add del">
          <ac:chgData name="chen lipschitz" userId="1b04385e293ec7a8" providerId="LiveId" clId="{6C6DC94E-46F2-43F4-8E0F-6765695FDBD0}" dt="2024-03-06T10:15:53.984" v="982" actId="26606"/>
          <ac:spMkLst>
            <pc:docMk/>
            <pc:sldMk cId="2978396537" sldId="266"/>
            <ac:spMk id="34" creationId="{633C5E46-DAC5-4661-9C87-22B08E2A512F}"/>
          </ac:spMkLst>
        </pc:spChg>
        <pc:spChg chg="add del">
          <ac:chgData name="chen lipschitz" userId="1b04385e293ec7a8" providerId="LiveId" clId="{6C6DC94E-46F2-43F4-8E0F-6765695FDBD0}" dt="2024-03-06T10:16:12.625" v="985" actId="26606"/>
          <ac:spMkLst>
            <pc:docMk/>
            <pc:sldMk cId="2978396537" sldId="266"/>
            <ac:spMk id="39" creationId="{F3060C83-F051-4F0E-ABAD-AA0DFC48B218}"/>
          </ac:spMkLst>
        </pc:spChg>
        <pc:spChg chg="add">
          <ac:chgData name="chen lipschitz" userId="1b04385e293ec7a8" providerId="LiveId" clId="{6C6DC94E-46F2-43F4-8E0F-6765695FDBD0}" dt="2024-03-06T19:19:40.707" v="3518" actId="26606"/>
          <ac:spMkLst>
            <pc:docMk/>
            <pc:sldMk cId="2978396537" sldId="266"/>
            <ac:spMk id="40" creationId="{B9D7E975-9161-4F2D-AC53-69E1912F6B5D}"/>
          </ac:spMkLst>
        </pc:spChg>
        <pc:spChg chg="add del">
          <ac:chgData name="chen lipschitz" userId="1b04385e293ec7a8" providerId="LiveId" clId="{6C6DC94E-46F2-43F4-8E0F-6765695FDBD0}" dt="2024-03-06T10:16:12.625" v="985" actId="26606"/>
          <ac:spMkLst>
            <pc:docMk/>
            <pc:sldMk cId="2978396537" sldId="266"/>
            <ac:spMk id="41" creationId="{83C98ABE-055B-441F-B07E-44F97F083C39}"/>
          </ac:spMkLst>
        </pc:spChg>
        <pc:spChg chg="add">
          <ac:chgData name="chen lipschitz" userId="1b04385e293ec7a8" providerId="LiveId" clId="{6C6DC94E-46F2-43F4-8E0F-6765695FDBD0}" dt="2024-03-06T19:19:40.707" v="3518" actId="26606"/>
          <ac:spMkLst>
            <pc:docMk/>
            <pc:sldMk cId="2978396537" sldId="266"/>
            <ac:spMk id="42" creationId="{827DC2C4-B485-428A-BF4A-472D2967F47F}"/>
          </ac:spMkLst>
        </pc:spChg>
        <pc:spChg chg="add del">
          <ac:chgData name="chen lipschitz" userId="1b04385e293ec7a8" providerId="LiveId" clId="{6C6DC94E-46F2-43F4-8E0F-6765695FDBD0}" dt="2024-03-06T10:16:12.625" v="985" actId="26606"/>
          <ac:spMkLst>
            <pc:docMk/>
            <pc:sldMk cId="2978396537" sldId="266"/>
            <ac:spMk id="43" creationId="{29FDB030-9B49-4CED-8CCD-4D99382388AC}"/>
          </ac:spMkLst>
        </pc:spChg>
        <pc:spChg chg="add">
          <ac:chgData name="chen lipschitz" userId="1b04385e293ec7a8" providerId="LiveId" clId="{6C6DC94E-46F2-43F4-8E0F-6765695FDBD0}" dt="2024-03-06T19:19:40.707" v="3518" actId="26606"/>
          <ac:spMkLst>
            <pc:docMk/>
            <pc:sldMk cId="2978396537" sldId="266"/>
            <ac:spMk id="44" creationId="{463E6235-1649-4B47-9862-4026FC473B6F}"/>
          </ac:spMkLst>
        </pc:spChg>
        <pc:spChg chg="add del">
          <ac:chgData name="chen lipschitz" userId="1b04385e293ec7a8" providerId="LiveId" clId="{6C6DC94E-46F2-43F4-8E0F-6765695FDBD0}" dt="2024-03-06T10:16:12.625" v="985" actId="26606"/>
          <ac:spMkLst>
            <pc:docMk/>
            <pc:sldMk cId="2978396537" sldId="266"/>
            <ac:spMk id="45" creationId="{3783CA14-24A1-485C-8B30-D6A5D87987AD}"/>
          </ac:spMkLst>
        </pc:spChg>
        <pc:spChg chg="add del">
          <ac:chgData name="chen lipschitz" userId="1b04385e293ec7a8" providerId="LiveId" clId="{6C6DC94E-46F2-43F4-8E0F-6765695FDBD0}" dt="2024-03-06T10:16:12.625" v="985" actId="26606"/>
          <ac:spMkLst>
            <pc:docMk/>
            <pc:sldMk cId="2978396537" sldId="266"/>
            <ac:spMk id="47" creationId="{9A97C86A-04D6-40F7-AE84-31AB43E6A846}"/>
          </ac:spMkLst>
        </pc:spChg>
        <pc:spChg chg="add del">
          <ac:chgData name="chen lipschitz" userId="1b04385e293ec7a8" providerId="LiveId" clId="{6C6DC94E-46F2-43F4-8E0F-6765695FDBD0}" dt="2024-03-06T10:16:12.625" v="985" actId="26606"/>
          <ac:spMkLst>
            <pc:docMk/>
            <pc:sldMk cId="2978396537" sldId="266"/>
            <ac:spMk id="49" creationId="{FF9F2414-84E8-453E-B1F3-389FDE8192D9}"/>
          </ac:spMkLst>
        </pc:spChg>
        <pc:spChg chg="add del">
          <ac:chgData name="chen lipschitz" userId="1b04385e293ec7a8" providerId="LiveId" clId="{6C6DC94E-46F2-43F4-8E0F-6765695FDBD0}" dt="2024-03-06T10:16:12.625" v="985" actId="26606"/>
          <ac:spMkLst>
            <pc:docMk/>
            <pc:sldMk cId="2978396537" sldId="266"/>
            <ac:spMk id="51" creationId="{3ECA69A1-7536-43AC-85EF-C7106179F5ED}"/>
          </ac:spMkLst>
        </pc:spChg>
        <pc:spChg chg="add del">
          <ac:chgData name="chen lipschitz" userId="1b04385e293ec7a8" providerId="LiveId" clId="{6C6DC94E-46F2-43F4-8E0F-6765695FDBD0}" dt="2024-03-06T17:32:49.666" v="3300"/>
          <ac:spMkLst>
            <pc:docMk/>
            <pc:sldMk cId="2978396537" sldId="266"/>
            <ac:spMk id="56" creationId="{86FF76B9-219D-4469-AF87-0236D29032F1}"/>
          </ac:spMkLst>
        </pc:spChg>
        <pc:spChg chg="add del">
          <ac:chgData name="chen lipschitz" userId="1b04385e293ec7a8" providerId="LiveId" clId="{6C6DC94E-46F2-43F4-8E0F-6765695FDBD0}" dt="2024-03-06T17:32:49.666" v="3300"/>
          <ac:spMkLst>
            <pc:docMk/>
            <pc:sldMk cId="2978396537" sldId="266"/>
            <ac:spMk id="62" creationId="{2E80C965-DB6D-4F81-9E9E-B027384D0BD6}"/>
          </ac:spMkLst>
        </pc:spChg>
        <pc:spChg chg="add del">
          <ac:chgData name="chen lipschitz" userId="1b04385e293ec7a8" providerId="LiveId" clId="{6C6DC94E-46F2-43F4-8E0F-6765695FDBD0}" dt="2024-03-06T17:32:49.666" v="3300"/>
          <ac:spMkLst>
            <pc:docMk/>
            <pc:sldMk cId="2978396537" sldId="266"/>
            <ac:spMk id="64" creationId="{633C5E46-DAC5-4661-9C87-22B08E2A512F}"/>
          </ac:spMkLst>
        </pc:spChg>
        <pc:grpChg chg="add del">
          <ac:chgData name="chen lipschitz" userId="1b04385e293ec7a8" providerId="LiveId" clId="{6C6DC94E-46F2-43F4-8E0F-6765695FDBD0}" dt="2024-03-06T10:13:28.278" v="964" actId="26606"/>
          <ac:grpSpMkLst>
            <pc:docMk/>
            <pc:sldMk cId="2978396537" sldId="266"/>
            <ac:grpSpMk id="12" creationId="{DB88BD78-87E1-424D-B479-C37D8E41B12E}"/>
          </ac:grpSpMkLst>
        </pc:grpChg>
        <pc:grpChg chg="add del">
          <ac:chgData name="chen lipschitz" userId="1b04385e293ec7a8" providerId="LiveId" clId="{6C6DC94E-46F2-43F4-8E0F-6765695FDBD0}" dt="2024-03-06T19:19:40.707" v="3518" actId="26606"/>
          <ac:grpSpMkLst>
            <pc:docMk/>
            <pc:sldMk cId="2978396537" sldId="266"/>
            <ac:grpSpMk id="17" creationId="{2783379C-045E-4010-ABDC-A270A0AA1068}"/>
          </ac:grpSpMkLst>
        </pc:grpChg>
        <pc:grpChg chg="add del">
          <ac:chgData name="chen lipschitz" userId="1b04385e293ec7a8" providerId="LiveId" clId="{6C6DC94E-46F2-43F4-8E0F-6765695FDBD0}" dt="2024-03-06T10:15:53.984" v="982" actId="26606"/>
          <ac:grpSpMkLst>
            <pc:docMk/>
            <pc:sldMk cId="2978396537" sldId="266"/>
            <ac:grpSpMk id="32" creationId="{DB88BD78-87E1-424D-B479-C37D8E41B12E}"/>
          </ac:grpSpMkLst>
        </pc:grpChg>
        <pc:grpChg chg="add del">
          <ac:chgData name="chen lipschitz" userId="1b04385e293ec7a8" providerId="LiveId" clId="{6C6DC94E-46F2-43F4-8E0F-6765695FDBD0}" dt="2024-03-06T19:19:40.707" v="3518" actId="26606"/>
          <ac:grpSpMkLst>
            <pc:docMk/>
            <pc:sldMk cId="2978396537" sldId="266"/>
            <ac:grpSpMk id="35" creationId="{F5FDDF18-F156-4D2D-82C6-F55008E338B5}"/>
          </ac:grpSpMkLst>
        </pc:grpChg>
        <pc:grpChg chg="add del">
          <ac:chgData name="chen lipschitz" userId="1b04385e293ec7a8" providerId="LiveId" clId="{6C6DC94E-46F2-43F4-8E0F-6765695FDBD0}" dt="2024-03-06T17:32:49.666" v="3300"/>
          <ac:grpSpMkLst>
            <pc:docMk/>
            <pc:sldMk cId="2978396537" sldId="266"/>
            <ac:grpSpMk id="58" creationId="{DB88BD78-87E1-424D-B479-C37D8E41B12E}"/>
          </ac:grpSpMkLst>
        </pc:grpChg>
        <pc:picChg chg="add del mod">
          <ac:chgData name="chen lipschitz" userId="1b04385e293ec7a8" providerId="LiveId" clId="{6C6DC94E-46F2-43F4-8E0F-6765695FDBD0}" dt="2024-03-06T19:19:28.685" v="3517" actId="478"/>
          <ac:picMkLst>
            <pc:docMk/>
            <pc:sldMk cId="2978396537" sldId="266"/>
            <ac:picMk id="2" creationId="{AA1AD613-08E9-0903-4B39-2827E8F58A6E}"/>
          </ac:picMkLst>
        </pc:picChg>
        <pc:picChg chg="add del mod modCrop">
          <ac:chgData name="chen lipschitz" userId="1b04385e293ec7a8" providerId="LiveId" clId="{6C6DC94E-46F2-43F4-8E0F-6765695FDBD0}" dt="2024-03-06T11:47:54.855" v="2456" actId="478"/>
          <ac:picMkLst>
            <pc:docMk/>
            <pc:sldMk cId="2978396537" sldId="266"/>
            <ac:picMk id="5" creationId="{7F47963C-A2B8-1211-02D2-1CFE32F802F8}"/>
          </ac:picMkLst>
        </pc:picChg>
        <pc:picChg chg="add mod">
          <ac:chgData name="chen lipschitz" userId="1b04385e293ec7a8" providerId="LiveId" clId="{6C6DC94E-46F2-43F4-8E0F-6765695FDBD0}" dt="2024-03-06T19:20:19.944" v="3522" actId="14100"/>
          <ac:picMkLst>
            <pc:docMk/>
            <pc:sldMk cId="2978396537" sldId="266"/>
            <ac:picMk id="8" creationId="{7C147D9F-B597-A53A-721E-EDA765A1ABF8}"/>
          </ac:picMkLst>
        </pc:picChg>
      </pc:sldChg>
      <pc:sldChg chg="addSp delSp modSp new mod setBg delDesignElem">
        <pc:chgData name="chen lipschitz" userId="1b04385e293ec7a8" providerId="LiveId" clId="{6C6DC94E-46F2-43F4-8E0F-6765695FDBD0}" dt="2024-03-06T19:18:47.640" v="3511" actId="1076"/>
        <pc:sldMkLst>
          <pc:docMk/>
          <pc:sldMk cId="1536929743" sldId="267"/>
        </pc:sldMkLst>
        <pc:spChg chg="del">
          <ac:chgData name="chen lipschitz" userId="1b04385e293ec7a8" providerId="LiveId" clId="{6C6DC94E-46F2-43F4-8E0F-6765695FDBD0}" dt="2024-03-06T10:18:44.518" v="1062" actId="478"/>
          <ac:spMkLst>
            <pc:docMk/>
            <pc:sldMk cId="1536929743" sldId="267"/>
            <ac:spMk id="2" creationId="{EF6F188C-536D-A243-8BE0-662F0332094D}"/>
          </ac:spMkLst>
        </pc:spChg>
        <pc:spChg chg="del">
          <ac:chgData name="chen lipschitz" userId="1b04385e293ec7a8" providerId="LiveId" clId="{6C6DC94E-46F2-43F4-8E0F-6765695FDBD0}" dt="2024-03-06T10:18:44.518" v="1062" actId="478"/>
          <ac:spMkLst>
            <pc:docMk/>
            <pc:sldMk cId="1536929743" sldId="267"/>
            <ac:spMk id="3" creationId="{F0703D31-D269-D4E7-E76F-15532C9B503D}"/>
          </ac:spMkLst>
        </pc:spChg>
        <pc:spChg chg="add mod">
          <ac:chgData name="chen lipschitz" userId="1b04385e293ec7a8" providerId="LiveId" clId="{6C6DC94E-46F2-43F4-8E0F-6765695FDBD0}" dt="2024-03-06T10:21:29.745" v="1178" actId="1076"/>
          <ac:spMkLst>
            <pc:docMk/>
            <pc:sldMk cId="1536929743" sldId="267"/>
            <ac:spMk id="6" creationId="{2FA85659-61DA-9DA7-F741-7978179713FA}"/>
          </ac:spMkLst>
        </pc:spChg>
        <pc:spChg chg="add del">
          <ac:chgData name="chen lipschitz" userId="1b04385e293ec7a8" providerId="LiveId" clId="{6C6DC94E-46F2-43F4-8E0F-6765695FDBD0}" dt="2024-03-06T17:32:49.666" v="3300"/>
          <ac:spMkLst>
            <pc:docMk/>
            <pc:sldMk cId="1536929743" sldId="267"/>
            <ac:spMk id="10" creationId="{F3060C83-F051-4F0E-ABAD-AA0DFC48B218}"/>
          </ac:spMkLst>
        </pc:spChg>
        <pc:spChg chg="add del">
          <ac:chgData name="chen lipschitz" userId="1b04385e293ec7a8" providerId="LiveId" clId="{6C6DC94E-46F2-43F4-8E0F-6765695FDBD0}" dt="2024-03-06T17:32:49.666" v="3300"/>
          <ac:spMkLst>
            <pc:docMk/>
            <pc:sldMk cId="1536929743" sldId="267"/>
            <ac:spMk id="12" creationId="{83C98ABE-055B-441F-B07E-44F97F083C39}"/>
          </ac:spMkLst>
        </pc:spChg>
        <pc:spChg chg="add del">
          <ac:chgData name="chen lipschitz" userId="1b04385e293ec7a8" providerId="LiveId" clId="{6C6DC94E-46F2-43F4-8E0F-6765695FDBD0}" dt="2024-03-06T17:32:49.666" v="3300"/>
          <ac:spMkLst>
            <pc:docMk/>
            <pc:sldMk cId="1536929743" sldId="267"/>
            <ac:spMk id="14" creationId="{29FDB030-9B49-4CED-8CCD-4D99382388AC}"/>
          </ac:spMkLst>
        </pc:spChg>
        <pc:spChg chg="add del">
          <ac:chgData name="chen lipschitz" userId="1b04385e293ec7a8" providerId="LiveId" clId="{6C6DC94E-46F2-43F4-8E0F-6765695FDBD0}" dt="2024-03-06T17:32:49.666" v="3300"/>
          <ac:spMkLst>
            <pc:docMk/>
            <pc:sldMk cId="1536929743" sldId="267"/>
            <ac:spMk id="16" creationId="{3783CA14-24A1-485C-8B30-D6A5D87987AD}"/>
          </ac:spMkLst>
        </pc:spChg>
        <pc:spChg chg="add del">
          <ac:chgData name="chen lipschitz" userId="1b04385e293ec7a8" providerId="LiveId" clId="{6C6DC94E-46F2-43F4-8E0F-6765695FDBD0}" dt="2024-03-06T17:32:49.666" v="3300"/>
          <ac:spMkLst>
            <pc:docMk/>
            <pc:sldMk cId="1536929743" sldId="267"/>
            <ac:spMk id="18" creationId="{9A97C86A-04D6-40F7-AE84-31AB43E6A846}"/>
          </ac:spMkLst>
        </pc:spChg>
        <pc:spChg chg="add del">
          <ac:chgData name="chen lipschitz" userId="1b04385e293ec7a8" providerId="LiveId" clId="{6C6DC94E-46F2-43F4-8E0F-6765695FDBD0}" dt="2024-03-06T17:32:49.666" v="3300"/>
          <ac:spMkLst>
            <pc:docMk/>
            <pc:sldMk cId="1536929743" sldId="267"/>
            <ac:spMk id="20" creationId="{FF9F2414-84E8-453E-B1F3-389FDE8192D9}"/>
          </ac:spMkLst>
        </pc:spChg>
        <pc:spChg chg="add del">
          <ac:chgData name="chen lipschitz" userId="1b04385e293ec7a8" providerId="LiveId" clId="{6C6DC94E-46F2-43F4-8E0F-6765695FDBD0}" dt="2024-03-06T17:32:49.666" v="3300"/>
          <ac:spMkLst>
            <pc:docMk/>
            <pc:sldMk cId="1536929743" sldId="267"/>
            <ac:spMk id="22" creationId="{3ECA69A1-7536-43AC-85EF-C7106179F5ED}"/>
          </ac:spMkLst>
        </pc:spChg>
        <pc:picChg chg="add mod">
          <ac:chgData name="chen lipschitz" userId="1b04385e293ec7a8" providerId="LiveId" clId="{6C6DC94E-46F2-43F4-8E0F-6765695FDBD0}" dt="2024-03-06T19:18:05.480" v="3508" actId="1076"/>
          <ac:picMkLst>
            <pc:docMk/>
            <pc:sldMk cId="1536929743" sldId="267"/>
            <ac:picMk id="2" creationId="{DB6752D5-7911-5B2C-1BC3-F21452451103}"/>
          </ac:picMkLst>
        </pc:picChg>
        <pc:picChg chg="add mod">
          <ac:chgData name="chen lipschitz" userId="1b04385e293ec7a8" providerId="LiveId" clId="{6C6DC94E-46F2-43F4-8E0F-6765695FDBD0}" dt="2024-03-06T19:18:47.640" v="3511" actId="1076"/>
          <ac:picMkLst>
            <pc:docMk/>
            <pc:sldMk cId="1536929743" sldId="267"/>
            <ac:picMk id="3" creationId="{129E6172-0C83-C3DB-9470-F63108E4EB93}"/>
          </ac:picMkLst>
        </pc:picChg>
        <pc:picChg chg="add mod modCrop">
          <ac:chgData name="chen lipschitz" userId="1b04385e293ec7a8" providerId="LiveId" clId="{6C6DC94E-46F2-43F4-8E0F-6765695FDBD0}" dt="2024-03-06T10:21:21.356" v="1177" actId="1038"/>
          <ac:picMkLst>
            <pc:docMk/>
            <pc:sldMk cId="1536929743" sldId="267"/>
            <ac:picMk id="5" creationId="{45AB9A37-54DE-BF5C-BD3C-2F8C830E7AAA}"/>
          </ac:picMkLst>
        </pc:picChg>
      </pc:sldChg>
      <pc:sldChg chg="addSp delSp modSp new mod setBg delDesignElem">
        <pc:chgData name="chen lipschitz" userId="1b04385e293ec7a8" providerId="LiveId" clId="{6C6DC94E-46F2-43F4-8E0F-6765695FDBD0}" dt="2024-03-06T19:17:40.341" v="3504" actId="1076"/>
        <pc:sldMkLst>
          <pc:docMk/>
          <pc:sldMk cId="2610307866" sldId="268"/>
        </pc:sldMkLst>
        <pc:spChg chg="del">
          <ac:chgData name="chen lipschitz" userId="1b04385e293ec7a8" providerId="LiveId" clId="{6C6DC94E-46F2-43F4-8E0F-6765695FDBD0}" dt="2024-03-06T11:44:12.956" v="2384" actId="478"/>
          <ac:spMkLst>
            <pc:docMk/>
            <pc:sldMk cId="2610307866" sldId="268"/>
            <ac:spMk id="2" creationId="{16D3127D-106B-56C1-E7B6-52CCD504EA7E}"/>
          </ac:spMkLst>
        </pc:spChg>
        <pc:spChg chg="del">
          <ac:chgData name="chen lipschitz" userId="1b04385e293ec7a8" providerId="LiveId" clId="{6C6DC94E-46F2-43F4-8E0F-6765695FDBD0}" dt="2024-03-06T11:44:12.956" v="2384" actId="478"/>
          <ac:spMkLst>
            <pc:docMk/>
            <pc:sldMk cId="2610307866" sldId="268"/>
            <ac:spMk id="3" creationId="{9674EDDE-A73A-8799-B216-1BB6F517504F}"/>
          </ac:spMkLst>
        </pc:spChg>
        <pc:spChg chg="add mod">
          <ac:chgData name="chen lipschitz" userId="1b04385e293ec7a8" providerId="LiveId" clId="{6C6DC94E-46F2-43F4-8E0F-6765695FDBD0}" dt="2024-03-06T11:46:53.093" v="2454" actId="1076"/>
          <ac:spMkLst>
            <pc:docMk/>
            <pc:sldMk cId="2610307866" sldId="268"/>
            <ac:spMk id="8" creationId="{E9479447-00D4-0C99-8A96-FEDCFA5C9E46}"/>
          </ac:spMkLst>
        </pc:spChg>
        <pc:spChg chg="add del">
          <ac:chgData name="chen lipschitz" userId="1b04385e293ec7a8" providerId="LiveId" clId="{6C6DC94E-46F2-43F4-8E0F-6765695FDBD0}" dt="2024-03-06T17:32:49.666" v="3300"/>
          <ac:spMkLst>
            <pc:docMk/>
            <pc:sldMk cId="2610307866" sldId="268"/>
            <ac:spMk id="10" creationId="{86FF76B9-219D-4469-AF87-0236D29032F1}"/>
          </ac:spMkLst>
        </pc:spChg>
        <pc:spChg chg="add del">
          <ac:chgData name="chen lipschitz" userId="1b04385e293ec7a8" providerId="LiveId" clId="{6C6DC94E-46F2-43F4-8E0F-6765695FDBD0}" dt="2024-03-06T17:32:49.666" v="3300"/>
          <ac:spMkLst>
            <pc:docMk/>
            <pc:sldMk cId="2610307866" sldId="268"/>
            <ac:spMk id="16" creationId="{2E80C965-DB6D-4F81-9E9E-B027384D0BD6}"/>
          </ac:spMkLst>
        </pc:spChg>
        <pc:spChg chg="add del">
          <ac:chgData name="chen lipschitz" userId="1b04385e293ec7a8" providerId="LiveId" clId="{6C6DC94E-46F2-43F4-8E0F-6765695FDBD0}" dt="2024-03-06T17:32:49.666" v="3300"/>
          <ac:spMkLst>
            <pc:docMk/>
            <pc:sldMk cId="2610307866" sldId="268"/>
            <ac:spMk id="18" creationId="{633C5E46-DAC5-4661-9C87-22B08E2A512F}"/>
          </ac:spMkLst>
        </pc:spChg>
        <pc:grpChg chg="add del">
          <ac:chgData name="chen lipschitz" userId="1b04385e293ec7a8" providerId="LiveId" clId="{6C6DC94E-46F2-43F4-8E0F-6765695FDBD0}" dt="2024-03-06T17:32:49.666" v="3300"/>
          <ac:grpSpMkLst>
            <pc:docMk/>
            <pc:sldMk cId="2610307866" sldId="268"/>
            <ac:grpSpMk id="12" creationId="{DB88BD78-87E1-424D-B479-C37D8E41B12E}"/>
          </ac:grpSpMkLst>
        </pc:grpChg>
        <pc:picChg chg="add mod">
          <ac:chgData name="chen lipschitz" userId="1b04385e293ec7a8" providerId="LiveId" clId="{6C6DC94E-46F2-43F4-8E0F-6765695FDBD0}" dt="2024-03-06T19:17:40.341" v="3504" actId="1076"/>
          <ac:picMkLst>
            <pc:docMk/>
            <pc:sldMk cId="2610307866" sldId="268"/>
            <ac:picMk id="2" creationId="{C8247F4B-71B8-FFBE-4412-307562E48D8A}"/>
          </ac:picMkLst>
        </pc:picChg>
        <pc:picChg chg="add mod">
          <ac:chgData name="chen lipschitz" userId="1b04385e293ec7a8" providerId="LiveId" clId="{6C6DC94E-46F2-43F4-8E0F-6765695FDBD0}" dt="2024-03-06T19:17:30.943" v="3503" actId="1076"/>
          <ac:picMkLst>
            <pc:docMk/>
            <pc:sldMk cId="2610307866" sldId="268"/>
            <ac:picMk id="3" creationId="{E85EE867-2C07-536F-1CE6-1F389DE19C92}"/>
          </ac:picMkLst>
        </pc:picChg>
        <pc:picChg chg="add del mod modCrop">
          <ac:chgData name="chen lipschitz" userId="1b04385e293ec7a8" providerId="LiveId" clId="{6C6DC94E-46F2-43F4-8E0F-6765695FDBD0}" dt="2024-03-06T11:46:23.212" v="2445" actId="478"/>
          <ac:picMkLst>
            <pc:docMk/>
            <pc:sldMk cId="2610307866" sldId="268"/>
            <ac:picMk id="5" creationId="{29F4932B-1BB5-8C65-8088-96CCC443FAB1}"/>
          </ac:picMkLst>
        </pc:picChg>
        <pc:picChg chg="add mod modCrop">
          <ac:chgData name="chen lipschitz" userId="1b04385e293ec7a8" providerId="LiveId" clId="{6C6DC94E-46F2-43F4-8E0F-6765695FDBD0}" dt="2024-03-06T11:46:35.324" v="2448" actId="1076"/>
          <ac:picMkLst>
            <pc:docMk/>
            <pc:sldMk cId="2610307866" sldId="268"/>
            <ac:picMk id="7" creationId="{67C955BC-AAD0-FDDB-7E10-5610DCD70C30}"/>
          </ac:picMkLst>
        </pc:picChg>
      </pc:sldChg>
      <pc:sldChg chg="addSp delSp modSp new mod setBg delDesignElem">
        <pc:chgData name="chen lipschitz" userId="1b04385e293ec7a8" providerId="LiveId" clId="{6C6DC94E-46F2-43F4-8E0F-6765695FDBD0}" dt="2024-03-06T17:32:49.666" v="3300"/>
        <pc:sldMkLst>
          <pc:docMk/>
          <pc:sldMk cId="3144324061" sldId="269"/>
        </pc:sldMkLst>
        <pc:spChg chg="del">
          <ac:chgData name="chen lipschitz" userId="1b04385e293ec7a8" providerId="LiveId" clId="{6C6DC94E-46F2-43F4-8E0F-6765695FDBD0}" dt="2024-03-06T10:28:30.792" v="1181" actId="478"/>
          <ac:spMkLst>
            <pc:docMk/>
            <pc:sldMk cId="3144324061" sldId="269"/>
            <ac:spMk id="2" creationId="{1A2E465C-FFE9-153A-401C-E4057C17A124}"/>
          </ac:spMkLst>
        </pc:spChg>
        <pc:spChg chg="del">
          <ac:chgData name="chen lipschitz" userId="1b04385e293ec7a8" providerId="LiveId" clId="{6C6DC94E-46F2-43F4-8E0F-6765695FDBD0}" dt="2024-03-06T10:28:30.792" v="1181" actId="478"/>
          <ac:spMkLst>
            <pc:docMk/>
            <pc:sldMk cId="3144324061" sldId="269"/>
            <ac:spMk id="3" creationId="{0F046CF8-2832-C0A0-1855-2EBD6657A93A}"/>
          </ac:spMkLst>
        </pc:spChg>
        <pc:spChg chg="add mod">
          <ac:chgData name="chen lipschitz" userId="1b04385e293ec7a8" providerId="LiveId" clId="{6C6DC94E-46F2-43F4-8E0F-6765695FDBD0}" dt="2024-03-06T10:32:47.763" v="1263" actId="403"/>
          <ac:spMkLst>
            <pc:docMk/>
            <pc:sldMk cId="3144324061" sldId="269"/>
            <ac:spMk id="6" creationId="{57C502F2-E066-3710-DB7A-B502610ADF2D}"/>
          </ac:spMkLst>
        </pc:spChg>
        <pc:spChg chg="add mod">
          <ac:chgData name="chen lipschitz" userId="1b04385e293ec7a8" providerId="LiveId" clId="{6C6DC94E-46F2-43F4-8E0F-6765695FDBD0}" dt="2024-03-06T10:33:46.187" v="1277" actId="1076"/>
          <ac:spMkLst>
            <pc:docMk/>
            <pc:sldMk cId="3144324061" sldId="269"/>
            <ac:spMk id="9" creationId="{00A0F444-D467-3E79-B06F-4F436B38C34C}"/>
          </ac:spMkLst>
        </pc:spChg>
        <pc:spChg chg="add del">
          <ac:chgData name="chen lipschitz" userId="1b04385e293ec7a8" providerId="LiveId" clId="{6C6DC94E-46F2-43F4-8E0F-6765695FDBD0}" dt="2024-03-06T10:28:43.581" v="1185" actId="26606"/>
          <ac:spMkLst>
            <pc:docMk/>
            <pc:sldMk cId="3144324061" sldId="269"/>
            <ac:spMk id="10" creationId="{42A4FC2C-047E-45A5-965D-8E1E3BF09BC6}"/>
          </ac:spMkLst>
        </pc:spChg>
        <pc:spChg chg="add mod">
          <ac:chgData name="chen lipschitz" userId="1b04385e293ec7a8" providerId="LiveId" clId="{6C6DC94E-46F2-43F4-8E0F-6765695FDBD0}" dt="2024-03-06T10:33:40.552" v="1276" actId="1076"/>
          <ac:spMkLst>
            <pc:docMk/>
            <pc:sldMk cId="3144324061" sldId="269"/>
            <ac:spMk id="11" creationId="{04E234C9-7980-627E-56F6-437F3808091A}"/>
          </ac:spMkLst>
        </pc:spChg>
        <pc:spChg chg="add del">
          <ac:chgData name="chen lipschitz" userId="1b04385e293ec7a8" providerId="LiveId" clId="{6C6DC94E-46F2-43F4-8E0F-6765695FDBD0}" dt="2024-03-06T10:28:47.944" v="1187" actId="26606"/>
          <ac:spMkLst>
            <pc:docMk/>
            <pc:sldMk cId="3144324061" sldId="269"/>
            <ac:spMk id="12" creationId="{42A4FC2C-047E-45A5-965D-8E1E3BF09BC6}"/>
          </ac:spMkLst>
        </pc:spChg>
        <pc:spChg chg="add del">
          <ac:chgData name="chen lipschitz" userId="1b04385e293ec7a8" providerId="LiveId" clId="{6C6DC94E-46F2-43F4-8E0F-6765695FDBD0}" dt="2024-03-06T10:30:01.873" v="1206" actId="26606"/>
          <ac:spMkLst>
            <pc:docMk/>
            <pc:sldMk cId="3144324061" sldId="269"/>
            <ac:spMk id="13" creationId="{99F1FFA9-D672-408C-9220-ADEEC6ABDD09}"/>
          </ac:spMkLst>
        </pc:spChg>
        <pc:spChg chg="add del">
          <ac:chgData name="chen lipschitz" userId="1b04385e293ec7a8" providerId="LiveId" clId="{6C6DC94E-46F2-43F4-8E0F-6765695FDBD0}" dt="2024-03-06T10:28:52.939" v="1189" actId="26606"/>
          <ac:spMkLst>
            <pc:docMk/>
            <pc:sldMk cId="3144324061" sldId="269"/>
            <ac:spMk id="14" creationId="{E722B2DD-E14D-4972-9D98-5D6E61B1B2D2}"/>
          </ac:spMkLst>
        </pc:spChg>
        <pc:spChg chg="add del mod">
          <ac:chgData name="chen lipschitz" userId="1b04385e293ec7a8" providerId="LiveId" clId="{6C6DC94E-46F2-43F4-8E0F-6765695FDBD0}" dt="2024-03-06T17:32:49.666" v="3300"/>
          <ac:spMkLst>
            <pc:docMk/>
            <pc:sldMk cId="3144324061" sldId="269"/>
            <ac:spMk id="15" creationId="{8761DDFE-071F-4200-B0AA-394476C2D2D6}"/>
          </ac:spMkLst>
        </pc:spChg>
        <pc:spChg chg="add del">
          <ac:chgData name="chen lipschitz" userId="1b04385e293ec7a8" providerId="LiveId" clId="{6C6DC94E-46F2-43F4-8E0F-6765695FDBD0}" dt="2024-03-06T10:31:15.797" v="1240" actId="26606"/>
          <ac:spMkLst>
            <pc:docMk/>
            <pc:sldMk cId="3144324061" sldId="269"/>
            <ac:spMk id="20" creationId="{22F15A2D-2324-487D-A02A-BF46C5C580EB}"/>
          </ac:spMkLst>
        </pc:spChg>
        <pc:spChg chg="add del">
          <ac:chgData name="chen lipschitz" userId="1b04385e293ec7a8" providerId="LiveId" clId="{6C6DC94E-46F2-43F4-8E0F-6765695FDBD0}" dt="2024-03-06T10:31:15.797" v="1240" actId="26606"/>
          <ac:spMkLst>
            <pc:docMk/>
            <pc:sldMk cId="3144324061" sldId="269"/>
            <ac:spMk id="22" creationId="{17A7F34E-D418-47E2-9F86-2C45BBC31210}"/>
          </ac:spMkLst>
        </pc:spChg>
        <pc:spChg chg="add del">
          <ac:chgData name="chen lipschitz" userId="1b04385e293ec7a8" providerId="LiveId" clId="{6C6DC94E-46F2-43F4-8E0F-6765695FDBD0}" dt="2024-03-06T10:31:15.797" v="1240" actId="26606"/>
          <ac:spMkLst>
            <pc:docMk/>
            <pc:sldMk cId="3144324061" sldId="269"/>
            <ac:spMk id="24" creationId="{2AEAFA59-923A-4F54-8B49-44C970BCC323}"/>
          </ac:spMkLst>
        </pc:spChg>
        <pc:spChg chg="add del">
          <ac:chgData name="chen lipschitz" userId="1b04385e293ec7a8" providerId="LiveId" clId="{6C6DC94E-46F2-43F4-8E0F-6765695FDBD0}" dt="2024-03-06T10:31:21.864" v="1242" actId="26606"/>
          <ac:spMkLst>
            <pc:docMk/>
            <pc:sldMk cId="3144324061" sldId="269"/>
            <ac:spMk id="26" creationId="{2E80C965-DB6D-4F81-9E9E-B027384D0BD6}"/>
          </ac:spMkLst>
        </pc:spChg>
        <pc:spChg chg="add del">
          <ac:chgData name="chen lipschitz" userId="1b04385e293ec7a8" providerId="LiveId" clId="{6C6DC94E-46F2-43F4-8E0F-6765695FDBD0}" dt="2024-03-06T10:31:21.864" v="1242" actId="26606"/>
          <ac:spMkLst>
            <pc:docMk/>
            <pc:sldMk cId="3144324061" sldId="269"/>
            <ac:spMk id="27" creationId="{86FF76B9-219D-4469-AF87-0236D29032F1}"/>
          </ac:spMkLst>
        </pc:spChg>
        <pc:spChg chg="add del">
          <ac:chgData name="chen lipschitz" userId="1b04385e293ec7a8" providerId="LiveId" clId="{6C6DC94E-46F2-43F4-8E0F-6765695FDBD0}" dt="2024-03-06T10:31:21.864" v="1242" actId="26606"/>
          <ac:spMkLst>
            <pc:docMk/>
            <pc:sldMk cId="3144324061" sldId="269"/>
            <ac:spMk id="28" creationId="{633C5E46-DAC5-4661-9C87-22B08E2A512F}"/>
          </ac:spMkLst>
        </pc:spChg>
        <pc:spChg chg="add del">
          <ac:chgData name="chen lipschitz" userId="1b04385e293ec7a8" providerId="LiveId" clId="{6C6DC94E-46F2-43F4-8E0F-6765695FDBD0}" dt="2024-03-06T10:31:30.272" v="1244" actId="26606"/>
          <ac:spMkLst>
            <pc:docMk/>
            <pc:sldMk cId="3144324061" sldId="269"/>
            <ac:spMk id="32" creationId="{CA815F2C-4E80-4019-8E59-FAD3F7F8473D}"/>
          </ac:spMkLst>
        </pc:spChg>
        <pc:spChg chg="add del">
          <ac:chgData name="chen lipschitz" userId="1b04385e293ec7a8" providerId="LiveId" clId="{6C6DC94E-46F2-43F4-8E0F-6765695FDBD0}" dt="2024-03-06T17:32:49.666" v="3300"/>
          <ac:spMkLst>
            <pc:docMk/>
            <pc:sldMk cId="3144324061" sldId="269"/>
            <ac:spMk id="34" creationId="{86FF76B9-219D-4469-AF87-0236D29032F1}"/>
          </ac:spMkLst>
        </pc:spChg>
        <pc:spChg chg="add del">
          <ac:chgData name="chen lipschitz" userId="1b04385e293ec7a8" providerId="LiveId" clId="{6C6DC94E-46F2-43F4-8E0F-6765695FDBD0}" dt="2024-03-06T17:32:49.666" v="3300"/>
          <ac:spMkLst>
            <pc:docMk/>
            <pc:sldMk cId="3144324061" sldId="269"/>
            <ac:spMk id="37" creationId="{2E80C965-DB6D-4F81-9E9E-B027384D0BD6}"/>
          </ac:spMkLst>
        </pc:spChg>
        <pc:spChg chg="add del">
          <ac:chgData name="chen lipschitz" userId="1b04385e293ec7a8" providerId="LiveId" clId="{6C6DC94E-46F2-43F4-8E0F-6765695FDBD0}" dt="2024-03-06T17:32:49.666" v="3300"/>
          <ac:spMkLst>
            <pc:docMk/>
            <pc:sldMk cId="3144324061" sldId="269"/>
            <ac:spMk id="38" creationId="{633C5E46-DAC5-4661-9C87-22B08E2A512F}"/>
          </ac:spMkLst>
        </pc:spChg>
        <pc:grpChg chg="add del">
          <ac:chgData name="chen lipschitz" userId="1b04385e293ec7a8" providerId="LiveId" clId="{6C6DC94E-46F2-43F4-8E0F-6765695FDBD0}" dt="2024-03-06T10:31:21.864" v="1242" actId="26606"/>
          <ac:grpSpMkLst>
            <pc:docMk/>
            <pc:sldMk cId="3144324061" sldId="269"/>
            <ac:grpSpMk id="29" creationId="{DB88BD78-87E1-424D-B479-C37D8E41B12E}"/>
          </ac:grpSpMkLst>
        </pc:grpChg>
        <pc:grpChg chg="add del">
          <ac:chgData name="chen lipschitz" userId="1b04385e293ec7a8" providerId="LiveId" clId="{6C6DC94E-46F2-43F4-8E0F-6765695FDBD0}" dt="2024-03-06T17:32:49.666" v="3300"/>
          <ac:grpSpMkLst>
            <pc:docMk/>
            <pc:sldMk cId="3144324061" sldId="269"/>
            <ac:grpSpMk id="35" creationId="{DB88BD78-87E1-424D-B479-C37D8E41B12E}"/>
          </ac:grpSpMkLst>
        </pc:grpChg>
        <pc:picChg chg="add mod ord">
          <ac:chgData name="chen lipschitz" userId="1b04385e293ec7a8" providerId="LiveId" clId="{6C6DC94E-46F2-43F4-8E0F-6765695FDBD0}" dt="2024-03-06T10:33:22.592" v="1274" actId="14100"/>
          <ac:picMkLst>
            <pc:docMk/>
            <pc:sldMk cId="3144324061" sldId="269"/>
            <ac:picMk id="5" creationId="{A628BE9A-3285-7418-D140-A6F2080691E0}"/>
          </ac:picMkLst>
        </pc:picChg>
        <pc:picChg chg="add mod">
          <ac:chgData name="chen lipschitz" userId="1b04385e293ec7a8" providerId="LiveId" clId="{6C6DC94E-46F2-43F4-8E0F-6765695FDBD0}" dt="2024-03-06T10:33:26.753" v="1275" actId="14100"/>
          <ac:picMkLst>
            <pc:docMk/>
            <pc:sldMk cId="3144324061" sldId="269"/>
            <ac:picMk id="8" creationId="{BED95030-F400-3979-F702-AD2E402251F6}"/>
          </ac:picMkLst>
        </pc:picChg>
      </pc:sldChg>
      <pc:sldChg chg="addSp delSp modSp new mod setBg">
        <pc:chgData name="chen lipschitz" userId="1b04385e293ec7a8" providerId="LiveId" clId="{6C6DC94E-46F2-43F4-8E0F-6765695FDBD0}" dt="2024-03-06T19:26:02.427" v="3552" actId="26606"/>
        <pc:sldMkLst>
          <pc:docMk/>
          <pc:sldMk cId="239082748" sldId="270"/>
        </pc:sldMkLst>
        <pc:spChg chg="del mod">
          <ac:chgData name="chen lipschitz" userId="1b04385e293ec7a8" providerId="LiveId" clId="{6C6DC94E-46F2-43F4-8E0F-6765695FDBD0}" dt="2024-03-06T19:25:08.468" v="3538" actId="478"/>
          <ac:spMkLst>
            <pc:docMk/>
            <pc:sldMk cId="239082748" sldId="270"/>
            <ac:spMk id="2" creationId="{B454710E-52ED-C83B-EE15-65E6C1F7C353}"/>
          </ac:spMkLst>
        </pc:spChg>
        <pc:spChg chg="del mod">
          <ac:chgData name="chen lipschitz" userId="1b04385e293ec7a8" providerId="LiveId" clId="{6C6DC94E-46F2-43F4-8E0F-6765695FDBD0}" dt="2024-03-06T19:25:08.468" v="3538" actId="478"/>
          <ac:spMkLst>
            <pc:docMk/>
            <pc:sldMk cId="239082748" sldId="270"/>
            <ac:spMk id="3" creationId="{9F575DE1-06E7-B1AA-DD9B-C53BBD118C80}"/>
          </ac:spMkLst>
        </pc:spChg>
        <pc:spChg chg="add mod">
          <ac:chgData name="chen lipschitz" userId="1b04385e293ec7a8" providerId="LiveId" clId="{6C6DC94E-46F2-43F4-8E0F-6765695FDBD0}" dt="2024-03-06T19:26:02.427" v="3552" actId="26606"/>
          <ac:spMkLst>
            <pc:docMk/>
            <pc:sldMk cId="239082748" sldId="270"/>
            <ac:spMk id="4" creationId="{1F7DBF28-2F01-3AD0-300D-AEF0868BF8E0}"/>
          </ac:spMkLst>
        </pc:spChg>
        <pc:spChg chg="add">
          <ac:chgData name="chen lipschitz" userId="1b04385e293ec7a8" providerId="LiveId" clId="{6C6DC94E-46F2-43F4-8E0F-6765695FDBD0}" dt="2024-03-06T19:26:02.427" v="3552" actId="26606"/>
          <ac:spMkLst>
            <pc:docMk/>
            <pc:sldMk cId="239082748" sldId="270"/>
            <ac:spMk id="9" creationId="{879EECFE-814E-4B68-96A7-86A795BD22F7}"/>
          </ac:spMkLst>
        </pc:spChg>
        <pc:spChg chg="add">
          <ac:chgData name="chen lipschitz" userId="1b04385e293ec7a8" providerId="LiveId" clId="{6C6DC94E-46F2-43F4-8E0F-6765695FDBD0}" dt="2024-03-06T19:26:02.427" v="3552" actId="26606"/>
          <ac:spMkLst>
            <pc:docMk/>
            <pc:sldMk cId="239082748" sldId="270"/>
            <ac:spMk id="11" creationId="{06F847C8-7801-44D8-8CCA-CDBA7AD91A00}"/>
          </ac:spMkLst>
        </pc:spChg>
        <pc:spChg chg="add">
          <ac:chgData name="chen lipschitz" userId="1b04385e293ec7a8" providerId="LiveId" clId="{6C6DC94E-46F2-43F4-8E0F-6765695FDBD0}" dt="2024-03-06T19:26:02.427" v="3552" actId="26606"/>
          <ac:spMkLst>
            <pc:docMk/>
            <pc:sldMk cId="239082748" sldId="270"/>
            <ac:spMk id="13" creationId="{AF180F00-B4B2-4196-BB1C-ECD21B03F0A9}"/>
          </ac:spMkLst>
        </pc:spChg>
        <pc:spChg chg="add">
          <ac:chgData name="chen lipschitz" userId="1b04385e293ec7a8" providerId="LiveId" clId="{6C6DC94E-46F2-43F4-8E0F-6765695FDBD0}" dt="2024-03-06T19:26:02.427" v="3552" actId="26606"/>
          <ac:spMkLst>
            <pc:docMk/>
            <pc:sldMk cId="239082748" sldId="270"/>
            <ac:spMk id="15" creationId="{6E600F8C-C8F3-420C-9D3B-E1FBE7BAE481}"/>
          </ac:spMkLst>
        </pc:spChg>
        <pc:cxnChg chg="add">
          <ac:chgData name="chen lipschitz" userId="1b04385e293ec7a8" providerId="LiveId" clId="{6C6DC94E-46F2-43F4-8E0F-6765695FDBD0}" dt="2024-03-06T19:26:02.427" v="3552" actId="26606"/>
          <ac:cxnSpMkLst>
            <pc:docMk/>
            <pc:sldMk cId="239082748" sldId="270"/>
            <ac:cxnSpMk id="17" creationId="{7AA55BF2-380C-4942-8AB1-55A6A52A35F8}"/>
          </ac:cxnSpMkLst>
        </pc:cxnChg>
      </pc:sldChg>
      <pc:sldChg chg="addSp delSp modSp new mod setBg delDesignElem">
        <pc:chgData name="chen lipschitz" userId="1b04385e293ec7a8" providerId="LiveId" clId="{6C6DC94E-46F2-43F4-8E0F-6765695FDBD0}" dt="2024-03-06T19:16:25.331" v="3497" actId="1076"/>
        <pc:sldMkLst>
          <pc:docMk/>
          <pc:sldMk cId="3327112420" sldId="271"/>
        </pc:sldMkLst>
        <pc:spChg chg="del">
          <ac:chgData name="chen lipschitz" userId="1b04385e293ec7a8" providerId="LiveId" clId="{6C6DC94E-46F2-43F4-8E0F-6765695FDBD0}" dt="2024-03-06T10:39:08.424" v="1281" actId="478"/>
          <ac:spMkLst>
            <pc:docMk/>
            <pc:sldMk cId="3327112420" sldId="271"/>
            <ac:spMk id="2" creationId="{24F0FE19-5DAD-347C-80F5-B34711E5039F}"/>
          </ac:spMkLst>
        </pc:spChg>
        <pc:spChg chg="del">
          <ac:chgData name="chen lipschitz" userId="1b04385e293ec7a8" providerId="LiveId" clId="{6C6DC94E-46F2-43F4-8E0F-6765695FDBD0}" dt="2024-03-06T10:39:08.424" v="1281" actId="478"/>
          <ac:spMkLst>
            <pc:docMk/>
            <pc:sldMk cId="3327112420" sldId="271"/>
            <ac:spMk id="3" creationId="{D04EEA7D-442C-AF89-C0B5-2E8A6B41EFAE}"/>
          </ac:spMkLst>
        </pc:spChg>
        <pc:spChg chg="add mod ord">
          <ac:chgData name="chen lipschitz" userId="1b04385e293ec7a8" providerId="LiveId" clId="{6C6DC94E-46F2-43F4-8E0F-6765695FDBD0}" dt="2024-03-06T19:15:02.769" v="3491" actId="26606"/>
          <ac:spMkLst>
            <pc:docMk/>
            <pc:sldMk cId="3327112420" sldId="271"/>
            <ac:spMk id="4" creationId="{3CECAE94-6F0F-24F0-1384-F5CFFE834787}"/>
          </ac:spMkLst>
        </pc:spChg>
        <pc:spChg chg="add del mod">
          <ac:chgData name="chen lipschitz" userId="1b04385e293ec7a8" providerId="LiveId" clId="{6C6DC94E-46F2-43F4-8E0F-6765695FDBD0}" dt="2024-03-06T10:57:57.416" v="1851" actId="478"/>
          <ac:spMkLst>
            <pc:docMk/>
            <pc:sldMk cId="3327112420" sldId="271"/>
            <ac:spMk id="5" creationId="{27BF4804-C357-42EF-ADB9-8B0B676ED600}"/>
          </ac:spMkLst>
        </pc:spChg>
        <pc:spChg chg="add mod">
          <ac:chgData name="chen lipschitz" userId="1b04385e293ec7a8" providerId="LiveId" clId="{6C6DC94E-46F2-43F4-8E0F-6765695FDBD0}" dt="2024-03-06T19:15:02.769" v="3491" actId="26606"/>
          <ac:spMkLst>
            <pc:docMk/>
            <pc:sldMk cId="3327112420" sldId="271"/>
            <ac:spMk id="6" creationId="{EA69F00F-2E08-5F38-2CC3-1FDC7BC89030}"/>
          </ac:spMkLst>
        </pc:spChg>
        <pc:spChg chg="add mod">
          <ac:chgData name="chen lipschitz" userId="1b04385e293ec7a8" providerId="LiveId" clId="{6C6DC94E-46F2-43F4-8E0F-6765695FDBD0}" dt="2024-03-06T11:15:30.754" v="2115" actId="20577"/>
          <ac:spMkLst>
            <pc:docMk/>
            <pc:sldMk cId="3327112420" sldId="271"/>
            <ac:spMk id="8" creationId="{B0FD2EE2-1CEA-E830-3E13-C61B225FCF3E}"/>
          </ac:spMkLst>
        </pc:spChg>
        <pc:spChg chg="add del">
          <ac:chgData name="chen lipschitz" userId="1b04385e293ec7a8" providerId="LiveId" clId="{6C6DC94E-46F2-43F4-8E0F-6765695FDBD0}" dt="2024-03-06T17:32:49.666" v="3300"/>
          <ac:spMkLst>
            <pc:docMk/>
            <pc:sldMk cId="3327112420" sldId="271"/>
            <ac:spMk id="11" creationId="{86FF76B9-219D-4469-AF87-0236D29032F1}"/>
          </ac:spMkLst>
        </pc:spChg>
        <pc:spChg chg="add del">
          <ac:chgData name="chen lipschitz" userId="1b04385e293ec7a8" providerId="LiveId" clId="{6C6DC94E-46F2-43F4-8E0F-6765695FDBD0}" dt="2024-03-06T19:15:02.769" v="3491" actId="26606"/>
          <ac:spMkLst>
            <pc:docMk/>
            <pc:sldMk cId="3327112420" sldId="271"/>
            <ac:spMk id="15" creationId="{AC477752-ACCA-41C1-9B1D-D0CED1F9CBDD}"/>
          </ac:spMkLst>
        </pc:spChg>
        <pc:spChg chg="add del">
          <ac:chgData name="chen lipschitz" userId="1b04385e293ec7a8" providerId="LiveId" clId="{6C6DC94E-46F2-43F4-8E0F-6765695FDBD0}" dt="2024-03-06T17:32:49.666" v="3300"/>
          <ac:spMkLst>
            <pc:docMk/>
            <pc:sldMk cId="3327112420" sldId="271"/>
            <ac:spMk id="17" creationId="{2E80C965-DB6D-4F81-9E9E-B027384D0BD6}"/>
          </ac:spMkLst>
        </pc:spChg>
        <pc:spChg chg="add del">
          <ac:chgData name="chen lipschitz" userId="1b04385e293ec7a8" providerId="LiveId" clId="{6C6DC94E-46F2-43F4-8E0F-6765695FDBD0}" dt="2024-03-06T17:32:49.666" v="3300"/>
          <ac:spMkLst>
            <pc:docMk/>
            <pc:sldMk cId="3327112420" sldId="271"/>
            <ac:spMk id="19" creationId="{633C5E46-DAC5-4661-9C87-22B08E2A512F}"/>
          </ac:spMkLst>
        </pc:spChg>
        <pc:grpChg chg="add del">
          <ac:chgData name="chen lipschitz" userId="1b04385e293ec7a8" providerId="LiveId" clId="{6C6DC94E-46F2-43F4-8E0F-6765695FDBD0}" dt="2024-03-06T17:32:49.666" v="3300"/>
          <ac:grpSpMkLst>
            <pc:docMk/>
            <pc:sldMk cId="3327112420" sldId="271"/>
            <ac:grpSpMk id="13" creationId="{DB88BD78-87E1-424D-B479-C37D8E41B12E}"/>
          </ac:grpSpMkLst>
        </pc:grpChg>
        <pc:picChg chg="add mod">
          <ac:chgData name="chen lipschitz" userId="1b04385e293ec7a8" providerId="LiveId" clId="{6C6DC94E-46F2-43F4-8E0F-6765695FDBD0}" dt="2024-03-06T19:16:25.331" v="3497" actId="1076"/>
          <ac:picMkLst>
            <pc:docMk/>
            <pc:sldMk cId="3327112420" sldId="271"/>
            <ac:picMk id="2" creationId="{8868E81E-86CF-8ED5-1F7F-6A95251738E5}"/>
          </ac:picMkLst>
        </pc:picChg>
        <pc:picChg chg="add del">
          <ac:chgData name="chen lipschitz" userId="1b04385e293ec7a8" providerId="LiveId" clId="{6C6DC94E-46F2-43F4-8E0F-6765695FDBD0}" dt="2024-03-06T19:15:02.769" v="3491" actId="26606"/>
          <ac:picMkLst>
            <pc:docMk/>
            <pc:sldMk cId="3327112420" sldId="271"/>
            <ac:picMk id="12" creationId="{8F9687EA-655A-79E2-D15D-05BA72ABCB13}"/>
          </ac:picMkLst>
        </pc:picChg>
      </pc:sldChg>
      <pc:sldChg chg="addSp delSp modSp new mod setBg delDesignElem">
        <pc:chgData name="chen lipschitz" userId="1b04385e293ec7a8" providerId="LiveId" clId="{6C6DC94E-46F2-43F4-8E0F-6765695FDBD0}" dt="2024-03-07T08:39:18.260" v="5365" actId="20577"/>
        <pc:sldMkLst>
          <pc:docMk/>
          <pc:sldMk cId="2939409097" sldId="272"/>
        </pc:sldMkLst>
        <pc:spChg chg="del">
          <ac:chgData name="chen lipschitz" userId="1b04385e293ec7a8" providerId="LiveId" clId="{6C6DC94E-46F2-43F4-8E0F-6765695FDBD0}" dt="2024-03-06T11:06:34.990" v="2021" actId="478"/>
          <ac:spMkLst>
            <pc:docMk/>
            <pc:sldMk cId="2939409097" sldId="272"/>
            <ac:spMk id="2" creationId="{1656D84E-0910-EBDC-76D2-49C5931A5C61}"/>
          </ac:spMkLst>
        </pc:spChg>
        <pc:spChg chg="del">
          <ac:chgData name="chen lipschitz" userId="1b04385e293ec7a8" providerId="LiveId" clId="{6C6DC94E-46F2-43F4-8E0F-6765695FDBD0}" dt="2024-03-06T11:06:34.990" v="2021" actId="478"/>
          <ac:spMkLst>
            <pc:docMk/>
            <pc:sldMk cId="2939409097" sldId="272"/>
            <ac:spMk id="3" creationId="{0C0EB3C7-B9E1-F076-2D64-C858C8BAAA74}"/>
          </ac:spMkLst>
        </pc:spChg>
        <pc:spChg chg="add del mod">
          <ac:chgData name="chen lipschitz" userId="1b04385e293ec7a8" providerId="LiveId" clId="{6C6DC94E-46F2-43F4-8E0F-6765695FDBD0}" dt="2024-03-06T11:15:37.241" v="2116" actId="478"/>
          <ac:spMkLst>
            <pc:docMk/>
            <pc:sldMk cId="2939409097" sldId="272"/>
            <ac:spMk id="5" creationId="{D784E13C-88F1-F21D-29DA-349C7E6C6E95}"/>
          </ac:spMkLst>
        </pc:spChg>
        <pc:spChg chg="add mod">
          <ac:chgData name="chen lipschitz" userId="1b04385e293ec7a8" providerId="LiveId" clId="{6C6DC94E-46F2-43F4-8E0F-6765695FDBD0}" dt="2024-03-07T08:39:18.260" v="5365" actId="20577"/>
          <ac:spMkLst>
            <pc:docMk/>
            <pc:sldMk cId="2939409097" sldId="272"/>
            <ac:spMk id="6" creationId="{2A5F5D8B-3CD5-1DF9-560A-EE521C92A8D0}"/>
          </ac:spMkLst>
        </pc:spChg>
        <pc:spChg chg="add mod">
          <ac:chgData name="chen lipschitz" userId="1b04385e293ec7a8" providerId="LiveId" clId="{6C6DC94E-46F2-43F4-8E0F-6765695FDBD0}" dt="2024-03-06T11:28:20.393" v="2279" actId="20577"/>
          <ac:spMkLst>
            <pc:docMk/>
            <pc:sldMk cId="2939409097" sldId="272"/>
            <ac:spMk id="7" creationId="{346827DF-8CAE-694D-61E0-32E071691301}"/>
          </ac:spMkLst>
        </pc:spChg>
        <pc:spChg chg="add del">
          <ac:chgData name="chen lipschitz" userId="1b04385e293ec7a8" providerId="LiveId" clId="{6C6DC94E-46F2-43F4-8E0F-6765695FDBD0}" dt="2024-03-06T17:32:49.666" v="3300"/>
          <ac:spMkLst>
            <pc:docMk/>
            <pc:sldMk cId="2939409097" sldId="272"/>
            <ac:spMk id="14" creationId="{EDDBB197-D710-4A4F-A9CA-FD2177498BE8}"/>
          </ac:spMkLst>
        </pc:spChg>
        <pc:spChg chg="add del">
          <ac:chgData name="chen lipschitz" userId="1b04385e293ec7a8" providerId="LiveId" clId="{6C6DC94E-46F2-43F4-8E0F-6765695FDBD0}" dt="2024-03-06T17:32:49.666" v="3300"/>
          <ac:spMkLst>
            <pc:docMk/>
            <pc:sldMk cId="2939409097" sldId="272"/>
            <ac:spMk id="16" creationId="{975D1CFA-2CDB-4B64-BD9F-85744E8DA12F}"/>
          </ac:spMkLst>
        </pc:spChg>
        <pc:grpChg chg="add del">
          <ac:chgData name="chen lipschitz" userId="1b04385e293ec7a8" providerId="LiveId" clId="{6C6DC94E-46F2-43F4-8E0F-6765695FDBD0}" dt="2024-03-06T17:32:49.666" v="3300"/>
          <ac:grpSpMkLst>
            <pc:docMk/>
            <pc:sldMk cId="2939409097" sldId="272"/>
            <ac:grpSpMk id="18" creationId="{25EE5136-01F1-466C-962D-BA9B4C6757AA}"/>
          </ac:grpSpMkLst>
        </pc:grpChg>
        <pc:picChg chg="add">
          <ac:chgData name="chen lipschitz" userId="1b04385e293ec7a8" providerId="LiveId" clId="{6C6DC94E-46F2-43F4-8E0F-6765695FDBD0}" dt="2024-03-06T11:16:06.774" v="2120" actId="26606"/>
          <ac:picMkLst>
            <pc:docMk/>
            <pc:sldMk cId="2939409097" sldId="272"/>
            <ac:picMk id="11" creationId="{9029D159-7B39-AF86-C835-BFA6A62330E0}"/>
          </ac:picMkLst>
        </pc:picChg>
      </pc:sldChg>
      <pc:sldChg chg="addSp delSp modSp new mod setBg">
        <pc:chgData name="chen lipschitz" userId="1b04385e293ec7a8" providerId="LiveId" clId="{6C6DC94E-46F2-43F4-8E0F-6765695FDBD0}" dt="2024-03-06T12:00:46.991" v="2842" actId="1076"/>
        <pc:sldMkLst>
          <pc:docMk/>
          <pc:sldMk cId="3597715089" sldId="273"/>
        </pc:sldMkLst>
        <pc:spChg chg="del">
          <ac:chgData name="chen lipschitz" userId="1b04385e293ec7a8" providerId="LiveId" clId="{6C6DC94E-46F2-43F4-8E0F-6765695FDBD0}" dt="2024-03-06T11:49:40.305" v="2461" actId="478"/>
          <ac:spMkLst>
            <pc:docMk/>
            <pc:sldMk cId="3597715089" sldId="273"/>
            <ac:spMk id="2" creationId="{4CAB5F28-F57A-691D-D118-3B437E04C1B3}"/>
          </ac:spMkLst>
        </pc:spChg>
        <pc:spChg chg="del">
          <ac:chgData name="chen lipschitz" userId="1b04385e293ec7a8" providerId="LiveId" clId="{6C6DC94E-46F2-43F4-8E0F-6765695FDBD0}" dt="2024-03-06T11:49:40.305" v="2461" actId="478"/>
          <ac:spMkLst>
            <pc:docMk/>
            <pc:sldMk cId="3597715089" sldId="273"/>
            <ac:spMk id="3" creationId="{9DCB8B25-A1B1-D8B3-F73D-110F2E62BAD7}"/>
          </ac:spMkLst>
        </pc:spChg>
        <pc:spChg chg="add mod">
          <ac:chgData name="chen lipschitz" userId="1b04385e293ec7a8" providerId="LiveId" clId="{6C6DC94E-46F2-43F4-8E0F-6765695FDBD0}" dt="2024-03-06T11:59:38.116" v="2834" actId="26606"/>
          <ac:spMkLst>
            <pc:docMk/>
            <pc:sldMk cId="3597715089" sldId="273"/>
            <ac:spMk id="4" creationId="{5EAD9E73-D2F3-70A8-B05D-0D10C462BC40}"/>
          </ac:spMkLst>
        </pc:spChg>
        <pc:spChg chg="add del mod">
          <ac:chgData name="chen lipschitz" userId="1b04385e293ec7a8" providerId="LiveId" clId="{6C6DC94E-46F2-43F4-8E0F-6765695FDBD0}" dt="2024-03-06T11:58:09.377" v="2812" actId="164"/>
          <ac:spMkLst>
            <pc:docMk/>
            <pc:sldMk cId="3597715089" sldId="273"/>
            <ac:spMk id="5" creationId="{D215EEBF-6AA5-DCAB-5295-5E680C7897B2}"/>
          </ac:spMkLst>
        </pc:spChg>
        <pc:spChg chg="add mod">
          <ac:chgData name="chen lipschitz" userId="1b04385e293ec7a8" providerId="LiveId" clId="{6C6DC94E-46F2-43F4-8E0F-6765695FDBD0}" dt="2024-03-06T11:58:15.043" v="2814" actId="1076"/>
          <ac:spMkLst>
            <pc:docMk/>
            <pc:sldMk cId="3597715089" sldId="273"/>
            <ac:spMk id="6" creationId="{79C4E41A-3E59-BA8B-43C1-4714C98F98E8}"/>
          </ac:spMkLst>
        </pc:spChg>
        <pc:spChg chg="add mod">
          <ac:chgData name="chen lipschitz" userId="1b04385e293ec7a8" providerId="LiveId" clId="{6C6DC94E-46F2-43F4-8E0F-6765695FDBD0}" dt="2024-03-06T11:58:09.377" v="2812" actId="164"/>
          <ac:spMkLst>
            <pc:docMk/>
            <pc:sldMk cId="3597715089" sldId="273"/>
            <ac:spMk id="7" creationId="{64785ACE-B3C1-6950-6B2C-C9D09DD624D2}"/>
          </ac:spMkLst>
        </pc:spChg>
        <pc:spChg chg="add del">
          <ac:chgData name="chen lipschitz" userId="1b04385e293ec7a8" providerId="LiveId" clId="{6C6DC94E-46F2-43F4-8E0F-6765695FDBD0}" dt="2024-03-06T11:59:07.440" v="2820" actId="26606"/>
          <ac:spMkLst>
            <pc:docMk/>
            <pc:sldMk cId="3597715089" sldId="273"/>
            <ac:spMk id="30" creationId="{7DA1F35B-C8F7-4A5A-9339-7DA4D785B300}"/>
          </ac:spMkLst>
        </pc:spChg>
        <pc:spChg chg="add del">
          <ac:chgData name="chen lipschitz" userId="1b04385e293ec7a8" providerId="LiveId" clId="{6C6DC94E-46F2-43F4-8E0F-6765695FDBD0}" dt="2024-03-06T11:59:07.440" v="2820" actId="26606"/>
          <ac:spMkLst>
            <pc:docMk/>
            <pc:sldMk cId="3597715089" sldId="273"/>
            <ac:spMk id="32" creationId="{B2D4AD41-40DA-4A81-92F5-B6E3BA1ED82A}"/>
          </ac:spMkLst>
        </pc:spChg>
        <pc:spChg chg="add del">
          <ac:chgData name="chen lipschitz" userId="1b04385e293ec7a8" providerId="LiveId" clId="{6C6DC94E-46F2-43F4-8E0F-6765695FDBD0}" dt="2024-03-06T11:59:10.842" v="2822" actId="26606"/>
          <ac:spMkLst>
            <pc:docMk/>
            <pc:sldMk cId="3597715089" sldId="273"/>
            <ac:spMk id="34" creationId="{3847E18C-932D-4C95-AABA-FEC7C9499AD7}"/>
          </ac:spMkLst>
        </pc:spChg>
        <pc:spChg chg="add del">
          <ac:chgData name="chen lipschitz" userId="1b04385e293ec7a8" providerId="LiveId" clId="{6C6DC94E-46F2-43F4-8E0F-6765695FDBD0}" dt="2024-03-06T11:59:10.842" v="2822" actId="26606"/>
          <ac:spMkLst>
            <pc:docMk/>
            <pc:sldMk cId="3597715089" sldId="273"/>
            <ac:spMk id="35" creationId="{BACC6370-2D7E-4714-9D71-7542949D7D5D}"/>
          </ac:spMkLst>
        </pc:spChg>
        <pc:spChg chg="add del">
          <ac:chgData name="chen lipschitz" userId="1b04385e293ec7a8" providerId="LiveId" clId="{6C6DC94E-46F2-43F4-8E0F-6765695FDBD0}" dt="2024-03-06T11:59:10.842" v="2822" actId="26606"/>
          <ac:spMkLst>
            <pc:docMk/>
            <pc:sldMk cId="3597715089" sldId="273"/>
            <ac:spMk id="36" creationId="{3150CB11-0C61-439E-910F-5787759E72A0}"/>
          </ac:spMkLst>
        </pc:spChg>
        <pc:spChg chg="add del">
          <ac:chgData name="chen lipschitz" userId="1b04385e293ec7a8" providerId="LiveId" clId="{6C6DC94E-46F2-43F4-8E0F-6765695FDBD0}" dt="2024-03-06T11:59:10.842" v="2822" actId="26606"/>
          <ac:spMkLst>
            <pc:docMk/>
            <pc:sldMk cId="3597715089" sldId="273"/>
            <ac:spMk id="37" creationId="{256B2C21-A230-48C0-8DF1-C46611373C44}"/>
          </ac:spMkLst>
        </pc:spChg>
        <pc:spChg chg="add del">
          <ac:chgData name="chen lipschitz" userId="1b04385e293ec7a8" providerId="LiveId" clId="{6C6DC94E-46F2-43F4-8E0F-6765695FDBD0}" dt="2024-03-06T11:59:10.842" v="2822" actId="26606"/>
          <ac:spMkLst>
            <pc:docMk/>
            <pc:sldMk cId="3597715089" sldId="273"/>
            <ac:spMk id="38" creationId="{43F8A58B-5155-44CE-A5FF-7647B47D0A7A}"/>
          </ac:spMkLst>
        </pc:spChg>
        <pc:spChg chg="add del">
          <ac:chgData name="chen lipschitz" userId="1b04385e293ec7a8" providerId="LiveId" clId="{6C6DC94E-46F2-43F4-8E0F-6765695FDBD0}" dt="2024-03-06T11:59:10.842" v="2822" actId="26606"/>
          <ac:spMkLst>
            <pc:docMk/>
            <pc:sldMk cId="3597715089" sldId="273"/>
            <ac:spMk id="40" creationId="{443F2ACA-E6D6-4028-82DD-F03C262D5DE6}"/>
          </ac:spMkLst>
        </pc:spChg>
        <pc:spChg chg="add del">
          <ac:chgData name="chen lipschitz" userId="1b04385e293ec7a8" providerId="LiveId" clId="{6C6DC94E-46F2-43F4-8E0F-6765695FDBD0}" dt="2024-03-06T11:59:12.365" v="2824" actId="26606"/>
          <ac:spMkLst>
            <pc:docMk/>
            <pc:sldMk cId="3597715089" sldId="273"/>
            <ac:spMk id="42" creationId="{7DA1F35B-C8F7-4A5A-9339-7DA4D785B300}"/>
          </ac:spMkLst>
        </pc:spChg>
        <pc:spChg chg="add del">
          <ac:chgData name="chen lipschitz" userId="1b04385e293ec7a8" providerId="LiveId" clId="{6C6DC94E-46F2-43F4-8E0F-6765695FDBD0}" dt="2024-03-06T11:59:12.365" v="2824" actId="26606"/>
          <ac:spMkLst>
            <pc:docMk/>
            <pc:sldMk cId="3597715089" sldId="273"/>
            <ac:spMk id="43" creationId="{B2D4AD41-40DA-4A81-92F5-B6E3BA1ED82A}"/>
          </ac:spMkLst>
        </pc:spChg>
        <pc:spChg chg="add del">
          <ac:chgData name="chen lipschitz" userId="1b04385e293ec7a8" providerId="LiveId" clId="{6C6DC94E-46F2-43F4-8E0F-6765695FDBD0}" dt="2024-03-06T11:59:14.355" v="2826" actId="26606"/>
          <ac:spMkLst>
            <pc:docMk/>
            <pc:sldMk cId="3597715089" sldId="273"/>
            <ac:spMk id="45" creationId="{AE2B703B-46F9-481A-A605-82E2A828C4FA}"/>
          </ac:spMkLst>
        </pc:spChg>
        <pc:spChg chg="add del">
          <ac:chgData name="chen lipschitz" userId="1b04385e293ec7a8" providerId="LiveId" clId="{6C6DC94E-46F2-43F4-8E0F-6765695FDBD0}" dt="2024-03-06T11:59:14.355" v="2826" actId="26606"/>
          <ac:spMkLst>
            <pc:docMk/>
            <pc:sldMk cId="3597715089" sldId="273"/>
            <ac:spMk id="46" creationId="{F13BE4D7-0C3D-4906-B230-A1C5B4665CCF}"/>
          </ac:spMkLst>
        </pc:spChg>
        <pc:spChg chg="add del">
          <ac:chgData name="chen lipschitz" userId="1b04385e293ec7a8" providerId="LiveId" clId="{6C6DC94E-46F2-43F4-8E0F-6765695FDBD0}" dt="2024-03-06T11:59:20.946" v="2828" actId="26606"/>
          <ac:spMkLst>
            <pc:docMk/>
            <pc:sldMk cId="3597715089" sldId="273"/>
            <ac:spMk id="48" creationId="{53B021B3-DE93-4AB7-8A18-CF5F1CED88B8}"/>
          </ac:spMkLst>
        </pc:spChg>
        <pc:spChg chg="add del">
          <ac:chgData name="chen lipschitz" userId="1b04385e293ec7a8" providerId="LiveId" clId="{6C6DC94E-46F2-43F4-8E0F-6765695FDBD0}" dt="2024-03-06T11:59:20.946" v="2828" actId="26606"/>
          <ac:spMkLst>
            <pc:docMk/>
            <pc:sldMk cId="3597715089" sldId="273"/>
            <ac:spMk id="49" creationId="{52D502E5-F6B4-4D58-B4AE-FC466FF15EE8}"/>
          </ac:spMkLst>
        </pc:spChg>
        <pc:spChg chg="add del">
          <ac:chgData name="chen lipschitz" userId="1b04385e293ec7a8" providerId="LiveId" clId="{6C6DC94E-46F2-43F4-8E0F-6765695FDBD0}" dt="2024-03-06T11:59:20.946" v="2828" actId="26606"/>
          <ac:spMkLst>
            <pc:docMk/>
            <pc:sldMk cId="3597715089" sldId="273"/>
            <ac:spMk id="50" creationId="{9DECDBF4-02B6-4BB4-B65B-B8107AD6A9E8}"/>
          </ac:spMkLst>
        </pc:spChg>
        <pc:spChg chg="add del">
          <ac:chgData name="chen lipschitz" userId="1b04385e293ec7a8" providerId="LiveId" clId="{6C6DC94E-46F2-43F4-8E0F-6765695FDBD0}" dt="2024-03-06T11:59:22.893" v="2830" actId="26606"/>
          <ac:spMkLst>
            <pc:docMk/>
            <pc:sldMk cId="3597715089" sldId="273"/>
            <ac:spMk id="52" creationId="{AFF8D2E5-2C4E-47B1-930B-6C82B7C31331}"/>
          </ac:spMkLst>
        </pc:spChg>
        <pc:spChg chg="add del">
          <ac:chgData name="chen lipschitz" userId="1b04385e293ec7a8" providerId="LiveId" clId="{6C6DC94E-46F2-43F4-8E0F-6765695FDBD0}" dt="2024-03-06T11:59:22.893" v="2830" actId="26606"/>
          <ac:spMkLst>
            <pc:docMk/>
            <pc:sldMk cId="3597715089" sldId="273"/>
            <ac:spMk id="53" creationId="{801E4ADA-0EA9-4930-846E-3C11E8BED6DD}"/>
          </ac:spMkLst>
        </pc:spChg>
        <pc:spChg chg="add del">
          <ac:chgData name="chen lipschitz" userId="1b04385e293ec7a8" providerId="LiveId" clId="{6C6DC94E-46F2-43F4-8E0F-6765695FDBD0}" dt="2024-03-06T11:59:22.893" v="2830" actId="26606"/>
          <ac:spMkLst>
            <pc:docMk/>
            <pc:sldMk cId="3597715089" sldId="273"/>
            <ac:spMk id="54" creationId="{FB92FFCE-0C90-454E-AA25-D4EE9A6C39C5}"/>
          </ac:spMkLst>
        </pc:spChg>
        <pc:spChg chg="add del">
          <ac:chgData name="chen lipschitz" userId="1b04385e293ec7a8" providerId="LiveId" clId="{6C6DC94E-46F2-43F4-8E0F-6765695FDBD0}" dt="2024-03-06T11:59:38.116" v="2834" actId="26606"/>
          <ac:spMkLst>
            <pc:docMk/>
            <pc:sldMk cId="3597715089" sldId="273"/>
            <ac:spMk id="56" creationId="{53B021B3-DE93-4AB7-8A18-CF5F1CED88B8}"/>
          </ac:spMkLst>
        </pc:spChg>
        <pc:spChg chg="add del">
          <ac:chgData name="chen lipschitz" userId="1b04385e293ec7a8" providerId="LiveId" clId="{6C6DC94E-46F2-43F4-8E0F-6765695FDBD0}" dt="2024-03-06T11:59:38.116" v="2834" actId="26606"/>
          <ac:spMkLst>
            <pc:docMk/>
            <pc:sldMk cId="3597715089" sldId="273"/>
            <ac:spMk id="57" creationId="{52D502E5-F6B4-4D58-B4AE-FC466FF15EE8}"/>
          </ac:spMkLst>
        </pc:spChg>
        <pc:spChg chg="add del">
          <ac:chgData name="chen lipschitz" userId="1b04385e293ec7a8" providerId="LiveId" clId="{6C6DC94E-46F2-43F4-8E0F-6765695FDBD0}" dt="2024-03-06T11:59:38.116" v="2834" actId="26606"/>
          <ac:spMkLst>
            <pc:docMk/>
            <pc:sldMk cId="3597715089" sldId="273"/>
            <ac:spMk id="58" creationId="{9DECDBF4-02B6-4BB4-B65B-B8107AD6A9E8}"/>
          </ac:spMkLst>
        </pc:spChg>
        <pc:grpChg chg="add mod">
          <ac:chgData name="chen lipschitz" userId="1b04385e293ec7a8" providerId="LiveId" clId="{6C6DC94E-46F2-43F4-8E0F-6765695FDBD0}" dt="2024-03-06T11:58:30.411" v="2816" actId="164"/>
          <ac:grpSpMkLst>
            <pc:docMk/>
            <pc:sldMk cId="3597715089" sldId="273"/>
            <ac:grpSpMk id="23" creationId="{5A4C5791-FDDD-17EE-C895-41A8C119CACB}"/>
          </ac:grpSpMkLst>
        </pc:grpChg>
        <pc:grpChg chg="add mod">
          <ac:chgData name="chen lipschitz" userId="1b04385e293ec7a8" providerId="LiveId" clId="{6C6DC94E-46F2-43F4-8E0F-6765695FDBD0}" dt="2024-03-06T11:59:38.116" v="2834" actId="26606"/>
          <ac:grpSpMkLst>
            <pc:docMk/>
            <pc:sldMk cId="3597715089" sldId="273"/>
            <ac:grpSpMk id="25" creationId="{5D574D70-BC8F-147C-A939-D08409DC876A}"/>
          </ac:grpSpMkLst>
        </pc:grpChg>
        <pc:picChg chg="add mod">
          <ac:chgData name="chen lipschitz" userId="1b04385e293ec7a8" providerId="LiveId" clId="{6C6DC94E-46F2-43F4-8E0F-6765695FDBD0}" dt="2024-03-06T12:00:08.358" v="2836" actId="1076"/>
          <ac:picMkLst>
            <pc:docMk/>
            <pc:sldMk cId="3597715089" sldId="273"/>
            <ac:picMk id="29" creationId="{67C80425-651E-6C04-7FC3-EEA9567D87FD}"/>
          </ac:picMkLst>
        </pc:picChg>
        <pc:picChg chg="add mod">
          <ac:chgData name="chen lipschitz" userId="1b04385e293ec7a8" providerId="LiveId" clId="{6C6DC94E-46F2-43F4-8E0F-6765695FDBD0}" dt="2024-03-06T12:00:20.892" v="2839" actId="1076"/>
          <ac:picMkLst>
            <pc:docMk/>
            <pc:sldMk cId="3597715089" sldId="273"/>
            <ac:picMk id="33" creationId="{AD515506-B30F-CA28-B6F7-847CAE6D3197}"/>
          </ac:picMkLst>
        </pc:picChg>
        <pc:picChg chg="add mod">
          <ac:chgData name="chen lipschitz" userId="1b04385e293ec7a8" providerId="LiveId" clId="{6C6DC94E-46F2-43F4-8E0F-6765695FDBD0}" dt="2024-03-06T12:00:46.991" v="2842" actId="1076"/>
          <ac:picMkLst>
            <pc:docMk/>
            <pc:sldMk cId="3597715089" sldId="273"/>
            <ac:picMk id="41" creationId="{6CF64DA9-E0DB-CEEA-67EC-0F9F57800BBB}"/>
          </ac:picMkLst>
        </pc:picChg>
        <pc:cxnChg chg="add mod">
          <ac:chgData name="chen lipschitz" userId="1b04385e293ec7a8" providerId="LiveId" clId="{6C6DC94E-46F2-43F4-8E0F-6765695FDBD0}" dt="2024-03-06T11:58:30.411" v="2816" actId="164"/>
          <ac:cxnSpMkLst>
            <pc:docMk/>
            <pc:sldMk cId="3597715089" sldId="273"/>
            <ac:cxnSpMk id="9" creationId="{5622DF07-BFD3-F347-7410-B4FCF867003E}"/>
          </ac:cxnSpMkLst>
        </pc:cxnChg>
        <pc:cxnChg chg="add mod">
          <ac:chgData name="chen lipschitz" userId="1b04385e293ec7a8" providerId="LiveId" clId="{6C6DC94E-46F2-43F4-8E0F-6765695FDBD0}" dt="2024-03-06T11:59:37.404" v="2833" actId="14100"/>
          <ac:cxnSpMkLst>
            <pc:docMk/>
            <pc:sldMk cId="3597715089" sldId="273"/>
            <ac:cxnSpMk id="10" creationId="{16CBA3AE-0C26-A9FF-F00A-5289AA6F67C9}"/>
          </ac:cxnSpMkLst>
        </pc:cxnChg>
        <pc:cxnChg chg="add mod">
          <ac:chgData name="chen lipschitz" userId="1b04385e293ec7a8" providerId="LiveId" clId="{6C6DC94E-46F2-43F4-8E0F-6765695FDBD0}" dt="2024-03-06T11:58:09.377" v="2812" actId="164"/>
          <ac:cxnSpMkLst>
            <pc:docMk/>
            <pc:sldMk cId="3597715089" sldId="273"/>
            <ac:cxnSpMk id="16" creationId="{A0AE04F7-B7B0-CEA5-E39A-D7C0C39E0831}"/>
          </ac:cxnSpMkLst>
        </pc:cxnChg>
        <pc:cxnChg chg="add mod">
          <ac:chgData name="chen lipschitz" userId="1b04385e293ec7a8" providerId="LiveId" clId="{6C6DC94E-46F2-43F4-8E0F-6765695FDBD0}" dt="2024-03-06T11:59:37.404" v="2833" actId="14100"/>
          <ac:cxnSpMkLst>
            <pc:docMk/>
            <pc:sldMk cId="3597715089" sldId="273"/>
            <ac:cxnSpMk id="19" creationId="{51F95855-9F8E-7036-2003-5AF3D8B35A42}"/>
          </ac:cxnSpMkLst>
        </pc:cxnChg>
      </pc:sldChg>
      <pc:sldChg chg="addSp delSp modSp new mod setBg delDesignElem">
        <pc:chgData name="chen lipschitz" userId="1b04385e293ec7a8" providerId="LiveId" clId="{6C6DC94E-46F2-43F4-8E0F-6765695FDBD0}" dt="2024-03-06T19:22:47.911" v="3534" actId="26606"/>
        <pc:sldMkLst>
          <pc:docMk/>
          <pc:sldMk cId="1099770675" sldId="274"/>
        </pc:sldMkLst>
        <pc:spChg chg="del">
          <ac:chgData name="chen lipschitz" userId="1b04385e293ec7a8" providerId="LiveId" clId="{6C6DC94E-46F2-43F4-8E0F-6765695FDBD0}" dt="2024-03-06T12:01:25.880" v="2844" actId="478"/>
          <ac:spMkLst>
            <pc:docMk/>
            <pc:sldMk cId="1099770675" sldId="274"/>
            <ac:spMk id="2" creationId="{5963A2E3-45EB-E219-CC63-313105882FD7}"/>
          </ac:spMkLst>
        </pc:spChg>
        <pc:spChg chg="del">
          <ac:chgData name="chen lipschitz" userId="1b04385e293ec7a8" providerId="LiveId" clId="{6C6DC94E-46F2-43F4-8E0F-6765695FDBD0}" dt="2024-03-06T12:01:25.880" v="2844" actId="478"/>
          <ac:spMkLst>
            <pc:docMk/>
            <pc:sldMk cId="1099770675" sldId="274"/>
            <ac:spMk id="3" creationId="{EBC099BE-0FE3-11F7-2EA5-B352BE9382A7}"/>
          </ac:spMkLst>
        </pc:spChg>
        <pc:spChg chg="add mod ord">
          <ac:chgData name="chen lipschitz" userId="1b04385e293ec7a8" providerId="LiveId" clId="{6C6DC94E-46F2-43F4-8E0F-6765695FDBD0}" dt="2024-03-06T19:22:47.911" v="3534" actId="26606"/>
          <ac:spMkLst>
            <pc:docMk/>
            <pc:sldMk cId="1099770675" sldId="274"/>
            <ac:spMk id="4" creationId="{26CBCDE5-3B26-1990-A84C-2E80AE227041}"/>
          </ac:spMkLst>
        </pc:spChg>
        <pc:spChg chg="add del">
          <ac:chgData name="chen lipschitz" userId="1b04385e293ec7a8" providerId="LiveId" clId="{6C6DC94E-46F2-43F4-8E0F-6765695FDBD0}" dt="2024-03-06T12:08:50.716" v="2893" actId="26606"/>
          <ac:spMkLst>
            <pc:docMk/>
            <pc:sldMk cId="1099770675" sldId="274"/>
            <ac:spMk id="8" creationId="{665DBBEF-238B-476B-96AB-8AAC3224ECEA}"/>
          </ac:spMkLst>
        </pc:spChg>
        <pc:spChg chg="add del">
          <ac:chgData name="chen lipschitz" userId="1b04385e293ec7a8" providerId="LiveId" clId="{6C6DC94E-46F2-43F4-8E0F-6765695FDBD0}" dt="2024-03-06T12:03:43.919" v="2880" actId="26606"/>
          <ac:spMkLst>
            <pc:docMk/>
            <pc:sldMk cId="1099770675" sldId="274"/>
            <ac:spMk id="9" creationId="{59EF30C2-29AC-4A0D-BC0A-A679CF113EDD}"/>
          </ac:spMkLst>
        </pc:spChg>
        <pc:spChg chg="add del">
          <ac:chgData name="chen lipschitz" userId="1b04385e293ec7a8" providerId="LiveId" clId="{6C6DC94E-46F2-43F4-8E0F-6765695FDBD0}" dt="2024-03-06T12:08:50.716" v="2893" actId="26606"/>
          <ac:spMkLst>
            <pc:docMk/>
            <pc:sldMk cId="1099770675" sldId="274"/>
            <ac:spMk id="10" creationId="{3FCFB1DE-0B7E-48CC-BA90-B2AB0889F9D6}"/>
          </ac:spMkLst>
        </pc:spChg>
        <pc:spChg chg="add del">
          <ac:chgData name="chen lipschitz" userId="1b04385e293ec7a8" providerId="LiveId" clId="{6C6DC94E-46F2-43F4-8E0F-6765695FDBD0}" dt="2024-03-06T12:03:43.919" v="2880" actId="26606"/>
          <ac:spMkLst>
            <pc:docMk/>
            <pc:sldMk cId="1099770675" sldId="274"/>
            <ac:spMk id="11" creationId="{9C682A1A-5B2D-4111-BBD6-620165633E5B}"/>
          </ac:spMkLst>
        </pc:spChg>
        <pc:spChg chg="add del">
          <ac:chgData name="chen lipschitz" userId="1b04385e293ec7a8" providerId="LiveId" clId="{6C6DC94E-46F2-43F4-8E0F-6765695FDBD0}" dt="2024-03-06T12:03:43.919" v="2880" actId="26606"/>
          <ac:spMkLst>
            <pc:docMk/>
            <pc:sldMk cId="1099770675" sldId="274"/>
            <ac:spMk id="15" creationId="{A04F1504-431A-4D86-9091-AE7E4B33376B}"/>
          </ac:spMkLst>
        </pc:spChg>
        <pc:spChg chg="add del">
          <ac:chgData name="chen lipschitz" userId="1b04385e293ec7a8" providerId="LiveId" clId="{6C6DC94E-46F2-43F4-8E0F-6765695FDBD0}" dt="2024-03-06T12:03:43.919" v="2880" actId="26606"/>
          <ac:spMkLst>
            <pc:docMk/>
            <pc:sldMk cId="1099770675" sldId="274"/>
            <ac:spMk id="17" creationId="{EA804283-B929-4503-802F-4585376E2B42}"/>
          </ac:spMkLst>
        </pc:spChg>
        <pc:spChg chg="add del">
          <ac:chgData name="chen lipschitz" userId="1b04385e293ec7a8" providerId="LiveId" clId="{6C6DC94E-46F2-43F4-8E0F-6765695FDBD0}" dt="2024-03-06T12:03:43.919" v="2880" actId="26606"/>
          <ac:spMkLst>
            <pc:docMk/>
            <pc:sldMk cId="1099770675" sldId="274"/>
            <ac:spMk id="19" creationId="{AD3811F5-514E-49A4-B382-673ED228A4CC}"/>
          </ac:spMkLst>
        </pc:spChg>
        <pc:spChg chg="add del">
          <ac:chgData name="chen lipschitz" userId="1b04385e293ec7a8" providerId="LiveId" clId="{6C6DC94E-46F2-43F4-8E0F-6765695FDBD0}" dt="2024-03-06T12:03:43.919" v="2880" actId="26606"/>
          <ac:spMkLst>
            <pc:docMk/>
            <pc:sldMk cId="1099770675" sldId="274"/>
            <ac:spMk id="21" creationId="{067AD921-1CEE-4C1B-9AA3-C66D908DDD14}"/>
          </ac:spMkLst>
        </pc:spChg>
        <pc:spChg chg="add del">
          <ac:chgData name="chen lipschitz" userId="1b04385e293ec7a8" providerId="LiveId" clId="{6C6DC94E-46F2-43F4-8E0F-6765695FDBD0}" dt="2024-03-06T19:22:47.905" v="3533" actId="26606"/>
          <ac:spMkLst>
            <pc:docMk/>
            <pc:sldMk cId="1099770675" sldId="274"/>
            <ac:spMk id="22" creationId="{B9D7E975-9161-4F2D-AC53-69E1912F6B5D}"/>
          </ac:spMkLst>
        </pc:spChg>
        <pc:spChg chg="add del">
          <ac:chgData name="chen lipschitz" userId="1b04385e293ec7a8" providerId="LiveId" clId="{6C6DC94E-46F2-43F4-8E0F-6765695FDBD0}" dt="2024-03-06T12:03:43.919" v="2880" actId="26606"/>
          <ac:spMkLst>
            <pc:docMk/>
            <pc:sldMk cId="1099770675" sldId="274"/>
            <ac:spMk id="23" creationId="{C36A08F5-3B56-47C5-A371-9187BE56E1E5}"/>
          </ac:spMkLst>
        </pc:spChg>
        <pc:spChg chg="add del">
          <ac:chgData name="chen lipschitz" userId="1b04385e293ec7a8" providerId="LiveId" clId="{6C6DC94E-46F2-43F4-8E0F-6765695FDBD0}" dt="2024-03-06T19:22:47.905" v="3533" actId="26606"/>
          <ac:spMkLst>
            <pc:docMk/>
            <pc:sldMk cId="1099770675" sldId="274"/>
            <ac:spMk id="24" creationId="{827DC2C4-B485-428A-BF4A-472D2967F47F}"/>
          </ac:spMkLst>
        </pc:spChg>
        <pc:spChg chg="add del">
          <ac:chgData name="chen lipschitz" userId="1b04385e293ec7a8" providerId="LiveId" clId="{6C6DC94E-46F2-43F4-8E0F-6765695FDBD0}" dt="2024-03-06T12:10:18.994" v="2907" actId="26606"/>
          <ac:spMkLst>
            <pc:docMk/>
            <pc:sldMk cId="1099770675" sldId="274"/>
            <ac:spMk id="25" creationId="{BCC81228-CEA3-402B-B8E5-688F5BFA7876}"/>
          </ac:spMkLst>
        </pc:spChg>
        <pc:spChg chg="add del">
          <ac:chgData name="chen lipschitz" userId="1b04385e293ec7a8" providerId="LiveId" clId="{6C6DC94E-46F2-43F4-8E0F-6765695FDBD0}" dt="2024-03-06T19:22:47.905" v="3533" actId="26606"/>
          <ac:spMkLst>
            <pc:docMk/>
            <pc:sldMk cId="1099770675" sldId="274"/>
            <ac:spMk id="26" creationId="{463E6235-1649-4B47-9862-4026FC473B6F}"/>
          </ac:spMkLst>
        </pc:spChg>
        <pc:spChg chg="add del">
          <ac:chgData name="chen lipschitz" userId="1b04385e293ec7a8" providerId="LiveId" clId="{6C6DC94E-46F2-43F4-8E0F-6765695FDBD0}" dt="2024-03-06T12:10:18.994" v="2907" actId="26606"/>
          <ac:spMkLst>
            <pc:docMk/>
            <pc:sldMk cId="1099770675" sldId="274"/>
            <ac:spMk id="27" creationId="{BC0916B8-FF7A-4ECB-9FD7-C7668658D9B4}"/>
          </ac:spMkLst>
        </pc:spChg>
        <pc:spChg chg="add">
          <ac:chgData name="chen lipschitz" userId="1b04385e293ec7a8" providerId="LiveId" clId="{6C6DC94E-46F2-43F4-8E0F-6765695FDBD0}" dt="2024-03-06T19:22:47.911" v="3534" actId="26606"/>
          <ac:spMkLst>
            <pc:docMk/>
            <pc:sldMk cId="1099770675" sldId="274"/>
            <ac:spMk id="28" creationId="{19D32F93-50AC-4C46-A5DB-291C60DDB7BD}"/>
          </ac:spMkLst>
        </pc:spChg>
        <pc:spChg chg="add del">
          <ac:chgData name="chen lipschitz" userId="1b04385e293ec7a8" providerId="LiveId" clId="{6C6DC94E-46F2-43F4-8E0F-6765695FDBD0}" dt="2024-03-06T12:10:18.994" v="2907" actId="26606"/>
          <ac:spMkLst>
            <pc:docMk/>
            <pc:sldMk cId="1099770675" sldId="274"/>
            <ac:spMk id="29" creationId="{9DC011D4-C95F-4B2E-9A3C-A46DCDE956DC}"/>
          </ac:spMkLst>
        </pc:spChg>
        <pc:spChg chg="add">
          <ac:chgData name="chen lipschitz" userId="1b04385e293ec7a8" providerId="LiveId" clId="{6C6DC94E-46F2-43F4-8E0F-6765695FDBD0}" dt="2024-03-06T19:22:47.911" v="3534" actId="26606"/>
          <ac:spMkLst>
            <pc:docMk/>
            <pc:sldMk cId="1099770675" sldId="274"/>
            <ac:spMk id="30" creationId="{86FD7672-78BE-4D6F-A711-2CDB79B52DFF}"/>
          </ac:spMkLst>
        </pc:spChg>
        <pc:spChg chg="add">
          <ac:chgData name="chen lipschitz" userId="1b04385e293ec7a8" providerId="LiveId" clId="{6C6DC94E-46F2-43F4-8E0F-6765695FDBD0}" dt="2024-03-06T19:22:47.911" v="3534" actId="26606"/>
          <ac:spMkLst>
            <pc:docMk/>
            <pc:sldMk cId="1099770675" sldId="274"/>
            <ac:spMk id="31" creationId="{4A62647B-1222-407C-8740-5A497612B1F5}"/>
          </ac:spMkLst>
        </pc:spChg>
        <pc:spChg chg="add">
          <ac:chgData name="chen lipschitz" userId="1b04385e293ec7a8" providerId="LiveId" clId="{6C6DC94E-46F2-43F4-8E0F-6765695FDBD0}" dt="2024-03-06T19:22:47.911" v="3534" actId="26606"/>
          <ac:spMkLst>
            <pc:docMk/>
            <pc:sldMk cId="1099770675" sldId="274"/>
            <ac:spMk id="32" creationId="{827DC2C4-B485-428A-BF4A-472D2967F47F}"/>
          </ac:spMkLst>
        </pc:spChg>
        <pc:spChg chg="add del">
          <ac:chgData name="chen lipschitz" userId="1b04385e293ec7a8" providerId="LiveId" clId="{6C6DC94E-46F2-43F4-8E0F-6765695FDBD0}" dt="2024-03-06T17:32:49.666" v="3300"/>
          <ac:spMkLst>
            <pc:docMk/>
            <pc:sldMk cId="1099770675" sldId="274"/>
            <ac:spMk id="34" creationId="{2B577FF9-3543-4875-815D-3D87BD8A2002}"/>
          </ac:spMkLst>
        </pc:spChg>
        <pc:spChg chg="add del">
          <ac:chgData name="chen lipschitz" userId="1b04385e293ec7a8" providerId="LiveId" clId="{6C6DC94E-46F2-43F4-8E0F-6765695FDBD0}" dt="2024-03-06T17:32:49.666" v="3300"/>
          <ac:spMkLst>
            <pc:docMk/>
            <pc:sldMk cId="1099770675" sldId="274"/>
            <ac:spMk id="36" creationId="{F5569EEC-E12F-4856-B407-02B2813A4AA5}"/>
          </ac:spMkLst>
        </pc:spChg>
        <pc:spChg chg="add del">
          <ac:chgData name="chen lipschitz" userId="1b04385e293ec7a8" providerId="LiveId" clId="{6C6DC94E-46F2-43F4-8E0F-6765695FDBD0}" dt="2024-03-06T17:32:49.666" v="3300"/>
          <ac:spMkLst>
            <pc:docMk/>
            <pc:sldMk cId="1099770675" sldId="274"/>
            <ac:spMk id="38" creationId="{CF860788-3A6A-45A3-B3F1-06F159665603}"/>
          </ac:spMkLst>
        </pc:spChg>
        <pc:spChg chg="add del">
          <ac:chgData name="chen lipschitz" userId="1b04385e293ec7a8" providerId="LiveId" clId="{6C6DC94E-46F2-43F4-8E0F-6765695FDBD0}" dt="2024-03-06T17:32:49.666" v="3300"/>
          <ac:spMkLst>
            <pc:docMk/>
            <pc:sldMk cId="1099770675" sldId="274"/>
            <ac:spMk id="40" creationId="{DF1E3393-B852-4883-B778-ED3525112942}"/>
          </ac:spMkLst>
        </pc:spChg>
        <pc:spChg chg="add del">
          <ac:chgData name="chen lipschitz" userId="1b04385e293ec7a8" providerId="LiveId" clId="{6C6DC94E-46F2-43F4-8E0F-6765695FDBD0}" dt="2024-03-06T17:32:49.666" v="3300"/>
          <ac:spMkLst>
            <pc:docMk/>
            <pc:sldMk cId="1099770675" sldId="274"/>
            <ac:spMk id="42" creationId="{39853D09-4205-4CC7-83EB-288E886AC9E4}"/>
          </ac:spMkLst>
        </pc:spChg>
        <pc:spChg chg="add del">
          <ac:chgData name="chen lipschitz" userId="1b04385e293ec7a8" providerId="LiveId" clId="{6C6DC94E-46F2-43F4-8E0F-6765695FDBD0}" dt="2024-03-06T17:32:49.666" v="3300"/>
          <ac:spMkLst>
            <pc:docMk/>
            <pc:sldMk cId="1099770675" sldId="274"/>
            <ac:spMk id="44" creationId="{0D040B79-3E73-4A31-840D-D6B9C9FDFC46}"/>
          </ac:spMkLst>
        </pc:spChg>
        <pc:spChg chg="add del">
          <ac:chgData name="chen lipschitz" userId="1b04385e293ec7a8" providerId="LiveId" clId="{6C6DC94E-46F2-43F4-8E0F-6765695FDBD0}" dt="2024-03-06T17:32:49.666" v="3300"/>
          <ac:spMkLst>
            <pc:docMk/>
            <pc:sldMk cId="1099770675" sldId="274"/>
            <ac:spMk id="46" creationId="{156C6AE5-3F8B-42AC-9EA4-1B686A11E93F}"/>
          </ac:spMkLst>
        </pc:spChg>
        <pc:picChg chg="add del mod">
          <ac:chgData name="chen lipschitz" userId="1b04385e293ec7a8" providerId="LiveId" clId="{6C6DC94E-46F2-43F4-8E0F-6765695FDBD0}" dt="2024-03-06T12:08:10.326" v="2888" actId="478"/>
          <ac:picMkLst>
            <pc:docMk/>
            <pc:sldMk cId="1099770675" sldId="274"/>
            <ac:picMk id="6" creationId="{77BDB6EF-DD3D-E5AE-D641-81216F34E14A}"/>
          </ac:picMkLst>
        </pc:picChg>
        <pc:picChg chg="add del">
          <ac:chgData name="chen lipschitz" userId="1b04385e293ec7a8" providerId="LiveId" clId="{6C6DC94E-46F2-43F4-8E0F-6765695FDBD0}" dt="2024-03-06T12:08:02.963" v="2886" actId="478"/>
          <ac:picMkLst>
            <pc:docMk/>
            <pc:sldMk cId="1099770675" sldId="274"/>
            <ac:picMk id="12" creationId="{21B2CE76-5439-C20F-DC0E-7C26B4245A59}"/>
          </ac:picMkLst>
        </pc:picChg>
        <pc:picChg chg="add del mod">
          <ac:chgData name="chen lipschitz" userId="1b04385e293ec7a8" providerId="LiveId" clId="{6C6DC94E-46F2-43F4-8E0F-6765695FDBD0}" dt="2024-03-06T12:08:38.268" v="2890" actId="478"/>
          <ac:picMkLst>
            <pc:docMk/>
            <pc:sldMk cId="1099770675" sldId="274"/>
            <ac:picMk id="16" creationId="{BD4797B7-5826-7E0F-7E15-D7CBFEC528E1}"/>
          </ac:picMkLst>
        </pc:picChg>
        <pc:picChg chg="add mod modCrop">
          <ac:chgData name="chen lipschitz" userId="1b04385e293ec7a8" providerId="LiveId" clId="{6C6DC94E-46F2-43F4-8E0F-6765695FDBD0}" dt="2024-03-06T19:22:47.911" v="3534" actId="26606"/>
          <ac:picMkLst>
            <pc:docMk/>
            <pc:sldMk cId="1099770675" sldId="274"/>
            <ac:picMk id="20" creationId="{079F99C9-F0ED-87FD-4B35-6E3BC8365B3B}"/>
          </ac:picMkLst>
        </pc:picChg>
        <pc:cxnChg chg="add del">
          <ac:chgData name="chen lipschitz" userId="1b04385e293ec7a8" providerId="LiveId" clId="{6C6DC94E-46F2-43F4-8E0F-6765695FDBD0}" dt="2024-03-06T12:03:43.919" v="2880" actId="26606"/>
          <ac:cxnSpMkLst>
            <pc:docMk/>
            <pc:sldMk cId="1099770675" sldId="274"/>
            <ac:cxnSpMk id="13" creationId="{266A0658-1CC4-4B0D-AAB7-A702286AFB03}"/>
          </ac:cxnSpMkLst>
        </pc:cxnChg>
      </pc:sldChg>
      <pc:sldChg chg="addSp delSp modSp new mod ord setBg delDesignElem">
        <pc:chgData name="chen lipschitz" userId="1b04385e293ec7a8" providerId="LiveId" clId="{6C6DC94E-46F2-43F4-8E0F-6765695FDBD0}" dt="2024-03-06T19:25:02.680" v="3537"/>
        <pc:sldMkLst>
          <pc:docMk/>
          <pc:sldMk cId="1359975377" sldId="275"/>
        </pc:sldMkLst>
        <pc:spChg chg="del">
          <ac:chgData name="chen lipschitz" userId="1b04385e293ec7a8" providerId="LiveId" clId="{6C6DC94E-46F2-43F4-8E0F-6765695FDBD0}" dt="2024-03-06T17:20:09.635" v="2963" actId="478"/>
          <ac:spMkLst>
            <pc:docMk/>
            <pc:sldMk cId="1359975377" sldId="275"/>
            <ac:spMk id="2" creationId="{1921B128-D3AA-0AB8-3FCD-A58BCF4E76BF}"/>
          </ac:spMkLst>
        </pc:spChg>
        <pc:spChg chg="del">
          <ac:chgData name="chen lipschitz" userId="1b04385e293ec7a8" providerId="LiveId" clId="{6C6DC94E-46F2-43F4-8E0F-6765695FDBD0}" dt="2024-03-06T17:20:09.635" v="2963" actId="478"/>
          <ac:spMkLst>
            <pc:docMk/>
            <pc:sldMk cId="1359975377" sldId="275"/>
            <ac:spMk id="3" creationId="{DCD346EC-2C3D-06FC-74C2-B7935970BD98}"/>
          </ac:spMkLst>
        </pc:spChg>
        <pc:spChg chg="add mod">
          <ac:chgData name="chen lipschitz" userId="1b04385e293ec7a8" providerId="LiveId" clId="{6C6DC94E-46F2-43F4-8E0F-6765695FDBD0}" dt="2024-03-06T19:22:29.837" v="3531" actId="26606"/>
          <ac:spMkLst>
            <pc:docMk/>
            <pc:sldMk cId="1359975377" sldId="275"/>
            <ac:spMk id="4" creationId="{3E8BB3D4-5960-D092-DA16-6F57155150E7}"/>
          </ac:spMkLst>
        </pc:spChg>
        <pc:spChg chg="add del mod">
          <ac:chgData name="chen lipschitz" userId="1b04385e293ec7a8" providerId="LiveId" clId="{6C6DC94E-46F2-43F4-8E0F-6765695FDBD0}" dt="2024-03-06T17:25:19.072" v="3069" actId="26606"/>
          <ac:spMkLst>
            <pc:docMk/>
            <pc:sldMk cId="1359975377" sldId="275"/>
            <ac:spMk id="5" creationId="{3FD0DDE5-9496-2F3E-833A-6684716AEDC1}"/>
          </ac:spMkLst>
        </pc:spChg>
        <pc:spChg chg="add del">
          <ac:chgData name="chen lipschitz" userId="1b04385e293ec7a8" providerId="LiveId" clId="{6C6DC94E-46F2-43F4-8E0F-6765695FDBD0}" dt="2024-03-06T17:25:19.061" v="3068" actId="26606"/>
          <ac:spMkLst>
            <pc:docMk/>
            <pc:sldMk cId="1359975377" sldId="275"/>
            <ac:spMk id="11" creationId="{9165109B-7036-4613-93D4-579E77F6EF3C}"/>
          </ac:spMkLst>
        </pc:spChg>
        <pc:spChg chg="add del">
          <ac:chgData name="chen lipschitz" userId="1b04385e293ec7a8" providerId="LiveId" clId="{6C6DC94E-46F2-43F4-8E0F-6765695FDBD0}" dt="2024-03-06T17:25:19.061" v="3068" actId="26606"/>
          <ac:spMkLst>
            <pc:docMk/>
            <pc:sldMk cId="1359975377" sldId="275"/>
            <ac:spMk id="13" creationId="{43E8FEA2-54EE-4F84-B5DB-A055A7D805EE}"/>
          </ac:spMkLst>
        </pc:spChg>
        <pc:spChg chg="add del">
          <ac:chgData name="chen lipschitz" userId="1b04385e293ec7a8" providerId="LiveId" clId="{6C6DC94E-46F2-43F4-8E0F-6765695FDBD0}" dt="2024-03-06T17:25:46.537" v="3073" actId="26606"/>
          <ac:spMkLst>
            <pc:docMk/>
            <pc:sldMk cId="1359975377" sldId="275"/>
            <ac:spMk id="14" creationId="{5D7F64A8-D625-4F61-A290-B499BB62ACFF}"/>
          </ac:spMkLst>
        </pc:spChg>
        <pc:spChg chg="add mod">
          <ac:chgData name="chen lipschitz" userId="1b04385e293ec7a8" providerId="LiveId" clId="{6C6DC94E-46F2-43F4-8E0F-6765695FDBD0}" dt="2024-03-06T19:22:29.837" v="3531" actId="26606"/>
          <ac:spMkLst>
            <pc:docMk/>
            <pc:sldMk cId="1359975377" sldId="275"/>
            <ac:spMk id="15" creationId="{3FD0DDE5-9496-2F3E-833A-6684716AEDC1}"/>
          </ac:spMkLst>
        </pc:spChg>
        <pc:spChg chg="add">
          <ac:chgData name="chen lipschitz" userId="1b04385e293ec7a8" providerId="LiveId" clId="{6C6DC94E-46F2-43F4-8E0F-6765695FDBD0}" dt="2024-03-06T19:22:29.837" v="3531" actId="26606"/>
          <ac:spMkLst>
            <pc:docMk/>
            <pc:sldMk cId="1359975377" sldId="275"/>
            <ac:spMk id="20" creationId="{9D25F302-27C5-414F-97F8-6EA0A6C028BA}"/>
          </ac:spMkLst>
        </pc:spChg>
        <pc:spChg chg="add del">
          <ac:chgData name="chen lipschitz" userId="1b04385e293ec7a8" providerId="LiveId" clId="{6C6DC94E-46F2-43F4-8E0F-6765695FDBD0}" dt="2024-03-06T17:32:49.666" v="3300"/>
          <ac:spMkLst>
            <pc:docMk/>
            <pc:sldMk cId="1359975377" sldId="275"/>
            <ac:spMk id="21" creationId="{2EB492CD-616E-47F8-933B-5E2D952A0593}"/>
          </ac:spMkLst>
        </pc:spChg>
        <pc:spChg chg="add">
          <ac:chgData name="chen lipschitz" userId="1b04385e293ec7a8" providerId="LiveId" clId="{6C6DC94E-46F2-43F4-8E0F-6765695FDBD0}" dt="2024-03-06T19:22:29.837" v="3531" actId="26606"/>
          <ac:spMkLst>
            <pc:docMk/>
            <pc:sldMk cId="1359975377" sldId="275"/>
            <ac:spMk id="22" creationId="{830A36F8-48C2-4842-A87B-8CE8DF4E7FD2}"/>
          </ac:spMkLst>
        </pc:spChg>
        <pc:spChg chg="add del">
          <ac:chgData name="chen lipschitz" userId="1b04385e293ec7a8" providerId="LiveId" clId="{6C6DC94E-46F2-43F4-8E0F-6765695FDBD0}" dt="2024-03-06T17:32:49.666" v="3300"/>
          <ac:spMkLst>
            <pc:docMk/>
            <pc:sldMk cId="1359975377" sldId="275"/>
            <ac:spMk id="23" creationId="{59383CF9-23B5-4335-9B21-1791C4CF1C75}"/>
          </ac:spMkLst>
        </pc:spChg>
        <pc:spChg chg="add">
          <ac:chgData name="chen lipschitz" userId="1b04385e293ec7a8" providerId="LiveId" clId="{6C6DC94E-46F2-43F4-8E0F-6765695FDBD0}" dt="2024-03-06T19:22:29.837" v="3531" actId="26606"/>
          <ac:spMkLst>
            <pc:docMk/>
            <pc:sldMk cId="1359975377" sldId="275"/>
            <ac:spMk id="24" creationId="{8F451A30-466B-4996-9BA5-CD6ABCC6D558}"/>
          </ac:spMkLst>
        </pc:spChg>
        <pc:spChg chg="add del">
          <ac:chgData name="chen lipschitz" userId="1b04385e293ec7a8" providerId="LiveId" clId="{6C6DC94E-46F2-43F4-8E0F-6765695FDBD0}" dt="2024-03-06T17:32:49.666" v="3300"/>
          <ac:spMkLst>
            <pc:docMk/>
            <pc:sldMk cId="1359975377" sldId="275"/>
            <ac:spMk id="25" creationId="{0007FE00-9498-4706-B255-6437B0252C02}"/>
          </ac:spMkLst>
        </pc:spChg>
        <pc:graphicFrameChg chg="add del">
          <ac:chgData name="chen lipschitz" userId="1b04385e293ec7a8" providerId="LiveId" clId="{6C6DC94E-46F2-43F4-8E0F-6765695FDBD0}" dt="2024-03-06T17:25:19.061" v="3068" actId="26606"/>
          <ac:graphicFrameMkLst>
            <pc:docMk/>
            <pc:sldMk cId="1359975377" sldId="275"/>
            <ac:graphicFrameMk id="7" creationId="{03032448-9386-4C58-2CAE-242D410AA257}"/>
          </ac:graphicFrameMkLst>
        </pc:graphicFrameChg>
        <pc:picChg chg="add mod">
          <ac:chgData name="chen lipschitz" userId="1b04385e293ec7a8" providerId="LiveId" clId="{6C6DC94E-46F2-43F4-8E0F-6765695FDBD0}" dt="2024-03-06T19:22:29.837" v="3531" actId="26606"/>
          <ac:picMkLst>
            <pc:docMk/>
            <pc:sldMk cId="1359975377" sldId="275"/>
            <ac:picMk id="9" creationId="{C637AB5F-A7C6-926A-859C-ED2824C47394}"/>
          </ac:picMkLst>
        </pc:picChg>
        <pc:picChg chg="add del">
          <ac:chgData name="chen lipschitz" userId="1b04385e293ec7a8" providerId="LiveId" clId="{6C6DC94E-46F2-43F4-8E0F-6765695FDBD0}" dt="2024-03-06T17:25:46.537" v="3073" actId="26606"/>
          <ac:picMkLst>
            <pc:docMk/>
            <pc:sldMk cId="1359975377" sldId="275"/>
            <ac:picMk id="16" creationId="{509F1725-3833-4EB4-A73A-B17462283F23}"/>
          </ac:picMkLst>
        </pc:picChg>
      </pc:sldChg>
      <pc:sldChg chg="addSp delSp modSp new del mod setBg">
        <pc:chgData name="chen lipschitz" userId="1b04385e293ec7a8" providerId="LiveId" clId="{6C6DC94E-46F2-43F4-8E0F-6765695FDBD0}" dt="2024-03-06T19:12:15.461" v="3480" actId="47"/>
        <pc:sldMkLst>
          <pc:docMk/>
          <pc:sldMk cId="2549199228" sldId="276"/>
        </pc:sldMkLst>
        <pc:spChg chg="del">
          <ac:chgData name="chen lipschitz" userId="1b04385e293ec7a8" providerId="LiveId" clId="{6C6DC94E-46F2-43F4-8E0F-6765695FDBD0}" dt="2024-03-06T17:38:08.034" v="3317" actId="478"/>
          <ac:spMkLst>
            <pc:docMk/>
            <pc:sldMk cId="2549199228" sldId="276"/>
            <ac:spMk id="2" creationId="{3A321354-7DAF-F3DD-C40D-F3F2D7390853}"/>
          </ac:spMkLst>
        </pc:spChg>
        <pc:spChg chg="del">
          <ac:chgData name="chen lipschitz" userId="1b04385e293ec7a8" providerId="LiveId" clId="{6C6DC94E-46F2-43F4-8E0F-6765695FDBD0}" dt="2024-03-06T17:38:08.034" v="3317" actId="478"/>
          <ac:spMkLst>
            <pc:docMk/>
            <pc:sldMk cId="2549199228" sldId="276"/>
            <ac:spMk id="3" creationId="{1C90149D-E365-3D60-FE3B-85D89688540D}"/>
          </ac:spMkLst>
        </pc:spChg>
        <pc:spChg chg="add mod">
          <ac:chgData name="chen lipschitz" userId="1b04385e293ec7a8" providerId="LiveId" clId="{6C6DC94E-46F2-43F4-8E0F-6765695FDBD0}" dt="2024-03-06T17:38:51.607" v="3326" actId="1076"/>
          <ac:spMkLst>
            <pc:docMk/>
            <pc:sldMk cId="2549199228" sldId="276"/>
            <ac:spMk id="6" creationId="{65D20065-C640-C301-8AFF-EDBED8A44E08}"/>
          </ac:spMkLst>
        </pc:spChg>
        <pc:spChg chg="add del mod">
          <ac:chgData name="chen lipschitz" userId="1b04385e293ec7a8" providerId="LiveId" clId="{6C6DC94E-46F2-43F4-8E0F-6765695FDBD0}" dt="2024-03-06T17:40:04.869" v="3339" actId="478"/>
          <ac:spMkLst>
            <pc:docMk/>
            <pc:sldMk cId="2549199228" sldId="276"/>
            <ac:spMk id="7" creationId="{97EC43E7-BBCC-DAF1-1612-D1240B8E0B82}"/>
          </ac:spMkLst>
        </pc:spChg>
        <pc:spChg chg="add mod">
          <ac:chgData name="chen lipschitz" userId="1b04385e293ec7a8" providerId="LiveId" clId="{6C6DC94E-46F2-43F4-8E0F-6765695FDBD0}" dt="2024-03-06T17:39:12.472" v="3330" actId="1076"/>
          <ac:spMkLst>
            <pc:docMk/>
            <pc:sldMk cId="2549199228" sldId="276"/>
            <ac:spMk id="8" creationId="{84405999-D8CE-6D73-3D62-B268C273087C}"/>
          </ac:spMkLst>
        </pc:spChg>
        <pc:spChg chg="add del">
          <ac:chgData name="chen lipschitz" userId="1b04385e293ec7a8" providerId="LiveId" clId="{6C6DC94E-46F2-43F4-8E0F-6765695FDBD0}" dt="2024-03-06T17:38:27.679" v="3322" actId="26606"/>
          <ac:spMkLst>
            <pc:docMk/>
            <pc:sldMk cId="2549199228" sldId="276"/>
            <ac:spMk id="9" creationId="{C3862298-AF85-4572-BED3-52E573EBD410}"/>
          </ac:spMkLst>
        </pc:spChg>
        <pc:spChg chg="add mod">
          <ac:chgData name="chen lipschitz" userId="1b04385e293ec7a8" providerId="LiveId" clId="{6C6DC94E-46F2-43F4-8E0F-6765695FDBD0}" dt="2024-03-06T17:39:24.868" v="3332" actId="1076"/>
          <ac:spMkLst>
            <pc:docMk/>
            <pc:sldMk cId="2549199228" sldId="276"/>
            <ac:spMk id="10" creationId="{40AFEC3C-58B6-6A96-F325-CE3DB94A2AAA}"/>
          </ac:spMkLst>
        </pc:spChg>
        <pc:spChg chg="add del">
          <ac:chgData name="chen lipschitz" userId="1b04385e293ec7a8" providerId="LiveId" clId="{6C6DC94E-46F2-43F4-8E0F-6765695FDBD0}" dt="2024-03-06T17:38:27.679" v="3322" actId="26606"/>
          <ac:spMkLst>
            <pc:docMk/>
            <pc:sldMk cId="2549199228" sldId="276"/>
            <ac:spMk id="11" creationId="{03E485DD-0C12-45BC-A361-28152A03BB93}"/>
          </ac:spMkLst>
        </pc:spChg>
        <pc:spChg chg="add del">
          <ac:chgData name="chen lipschitz" userId="1b04385e293ec7a8" providerId="LiveId" clId="{6C6DC94E-46F2-43F4-8E0F-6765695FDBD0}" dt="2024-03-06T17:38:27.679" v="3322" actId="26606"/>
          <ac:spMkLst>
            <pc:docMk/>
            <pc:sldMk cId="2549199228" sldId="276"/>
            <ac:spMk id="13" creationId="{6D6B998F-CA62-4EE6-B7E7-046377D4F7EF}"/>
          </ac:spMkLst>
        </pc:spChg>
        <pc:picChg chg="add mod">
          <ac:chgData name="chen lipschitz" userId="1b04385e293ec7a8" providerId="LiveId" clId="{6C6DC94E-46F2-43F4-8E0F-6765695FDBD0}" dt="2024-03-06T17:38:27.679" v="3322" actId="26606"/>
          <ac:picMkLst>
            <pc:docMk/>
            <pc:sldMk cId="2549199228" sldId="276"/>
            <ac:picMk id="4" creationId="{C60DC06D-63C5-ED11-053E-A9AEE388AFFD}"/>
          </ac:picMkLst>
        </pc:picChg>
        <pc:picChg chg="add del mod">
          <ac:chgData name="chen lipschitz" userId="1b04385e293ec7a8" providerId="LiveId" clId="{6C6DC94E-46F2-43F4-8E0F-6765695FDBD0}" dt="2024-03-06T19:02:05.455" v="3342" actId="478"/>
          <ac:picMkLst>
            <pc:docMk/>
            <pc:sldMk cId="2549199228" sldId="276"/>
            <ac:picMk id="5" creationId="{6915D3DC-1EE0-C599-2366-4407F0229A6A}"/>
          </ac:picMkLst>
        </pc:picChg>
        <pc:picChg chg="add del mod">
          <ac:chgData name="chen lipschitz" userId="1b04385e293ec7a8" providerId="LiveId" clId="{6C6DC94E-46F2-43F4-8E0F-6765695FDBD0}" dt="2024-03-06T19:03:53.767" v="3348" actId="478"/>
          <ac:picMkLst>
            <pc:docMk/>
            <pc:sldMk cId="2549199228" sldId="276"/>
            <ac:picMk id="14" creationId="{7C494967-A8CC-B83F-53FA-17261484EF25}"/>
          </ac:picMkLst>
        </pc:picChg>
        <pc:picChg chg="add mod">
          <ac:chgData name="chen lipschitz" userId="1b04385e293ec7a8" providerId="LiveId" clId="{6C6DC94E-46F2-43F4-8E0F-6765695FDBD0}" dt="2024-03-06T19:04:07.840" v="3353" actId="14100"/>
          <ac:picMkLst>
            <pc:docMk/>
            <pc:sldMk cId="2549199228" sldId="276"/>
            <ac:picMk id="16" creationId="{0544B5E8-16AD-8844-7F74-888F6CD055B0}"/>
          </ac:picMkLst>
        </pc:picChg>
      </pc:sldChg>
      <pc:sldChg chg="addSp delSp modSp new del mod ord setBg">
        <pc:chgData name="chen lipschitz" userId="1b04385e293ec7a8" providerId="LiveId" clId="{6C6DC94E-46F2-43F4-8E0F-6765695FDBD0}" dt="2024-03-06T20:58:10.886" v="3880" actId="47"/>
        <pc:sldMkLst>
          <pc:docMk/>
          <pc:sldMk cId="3628963155" sldId="277"/>
        </pc:sldMkLst>
        <pc:spChg chg="del">
          <ac:chgData name="chen lipschitz" userId="1b04385e293ec7a8" providerId="LiveId" clId="{6C6DC94E-46F2-43F4-8E0F-6765695FDBD0}" dt="2024-03-06T19:04:36.719" v="3355" actId="478"/>
          <ac:spMkLst>
            <pc:docMk/>
            <pc:sldMk cId="3628963155" sldId="277"/>
            <ac:spMk id="2" creationId="{B0F63E47-CE7C-26BC-BB7D-77E2E5BE276E}"/>
          </ac:spMkLst>
        </pc:spChg>
        <pc:spChg chg="del">
          <ac:chgData name="chen lipschitz" userId="1b04385e293ec7a8" providerId="LiveId" clId="{6C6DC94E-46F2-43F4-8E0F-6765695FDBD0}" dt="2024-03-06T19:04:36.719" v="3355" actId="478"/>
          <ac:spMkLst>
            <pc:docMk/>
            <pc:sldMk cId="3628963155" sldId="277"/>
            <ac:spMk id="3" creationId="{55F5D6CF-4A98-D716-9484-95BFA17A70D8}"/>
          </ac:spMkLst>
        </pc:spChg>
        <pc:spChg chg="add mod">
          <ac:chgData name="chen lipschitz" userId="1b04385e293ec7a8" providerId="LiveId" clId="{6C6DC94E-46F2-43F4-8E0F-6765695FDBD0}" dt="2024-03-06T19:04:51.564" v="3358" actId="767"/>
          <ac:spMkLst>
            <pc:docMk/>
            <pc:sldMk cId="3628963155" sldId="277"/>
            <ac:spMk id="4" creationId="{3DC841B1-E67D-7304-447C-187B20D4CAF9}"/>
          </ac:spMkLst>
        </pc:spChg>
        <pc:spChg chg="add del mod ord">
          <ac:chgData name="chen lipschitz" userId="1b04385e293ec7a8" providerId="LiveId" clId="{6C6DC94E-46F2-43F4-8E0F-6765695FDBD0}" dt="2024-03-06T19:07:42.513" v="3439" actId="478"/>
          <ac:spMkLst>
            <pc:docMk/>
            <pc:sldMk cId="3628963155" sldId="277"/>
            <ac:spMk id="5" creationId="{6E18ECAE-7079-7451-FE2A-B40FA3210D21}"/>
          </ac:spMkLst>
        </pc:spChg>
        <pc:spChg chg="add del">
          <ac:chgData name="chen lipschitz" userId="1b04385e293ec7a8" providerId="LiveId" clId="{6C6DC94E-46F2-43F4-8E0F-6765695FDBD0}" dt="2024-03-06T19:07:54.236" v="3440" actId="478"/>
          <ac:spMkLst>
            <pc:docMk/>
            <pc:sldMk cId="3628963155" sldId="277"/>
            <ac:spMk id="9" creationId="{5594FEEA-9748-1305-39F8-CF5026765291}"/>
          </ac:spMkLst>
        </pc:spChg>
        <pc:spChg chg="add mod">
          <ac:chgData name="chen lipschitz" userId="1b04385e293ec7a8" providerId="LiveId" clId="{6C6DC94E-46F2-43F4-8E0F-6765695FDBD0}" dt="2024-03-06T20:57:36.250" v="3877" actId="1076"/>
          <ac:spMkLst>
            <pc:docMk/>
            <pc:sldMk cId="3628963155" sldId="277"/>
            <ac:spMk id="10" creationId="{37630C89-6D09-7D03-CA66-96232CBCDCBE}"/>
          </ac:spMkLst>
        </pc:spChg>
        <pc:spChg chg="add del mod">
          <ac:chgData name="chen lipschitz" userId="1b04385e293ec7a8" providerId="LiveId" clId="{6C6DC94E-46F2-43F4-8E0F-6765695FDBD0}" dt="2024-03-06T19:08:50.294" v="3452" actId="478"/>
          <ac:spMkLst>
            <pc:docMk/>
            <pc:sldMk cId="3628963155" sldId="277"/>
            <ac:spMk id="11" creationId="{2674E0F5-5FCA-82A9-5503-A9F8EDF24698}"/>
          </ac:spMkLst>
        </pc:spChg>
        <pc:spChg chg="add del">
          <ac:chgData name="chen lipschitz" userId="1b04385e293ec7a8" providerId="LiveId" clId="{6C6DC94E-46F2-43F4-8E0F-6765695FDBD0}" dt="2024-03-06T19:05:33.669" v="3381" actId="26606"/>
          <ac:spMkLst>
            <pc:docMk/>
            <pc:sldMk cId="3628963155" sldId="277"/>
            <ac:spMk id="12" creationId="{643A7A40-1AE6-4218-A8E0-8248174A5377}"/>
          </ac:spMkLst>
        </pc:spChg>
        <pc:spChg chg="add del">
          <ac:chgData name="chen lipschitz" userId="1b04385e293ec7a8" providerId="LiveId" clId="{6C6DC94E-46F2-43F4-8E0F-6765695FDBD0}" dt="2024-03-06T19:05:33.669" v="3381" actId="26606"/>
          <ac:spMkLst>
            <pc:docMk/>
            <pc:sldMk cId="3628963155" sldId="277"/>
            <ac:spMk id="14" creationId="{BD8AB40A-4374-4897-B5EE-9F8913476E47}"/>
          </ac:spMkLst>
        </pc:spChg>
        <pc:spChg chg="add mod ord">
          <ac:chgData name="chen lipschitz" userId="1b04385e293ec7a8" providerId="LiveId" clId="{6C6DC94E-46F2-43F4-8E0F-6765695FDBD0}" dt="2024-03-06T20:57:45.848" v="3878" actId="1076"/>
          <ac:spMkLst>
            <pc:docMk/>
            <pc:sldMk cId="3628963155" sldId="277"/>
            <ac:spMk id="15" creationId="{4351B7FF-F139-F274-5A42-395FD797F99B}"/>
          </ac:spMkLst>
        </pc:spChg>
        <pc:spChg chg="add del mod">
          <ac:chgData name="chen lipschitz" userId="1b04385e293ec7a8" providerId="LiveId" clId="{6C6DC94E-46F2-43F4-8E0F-6765695FDBD0}" dt="2024-03-06T20:54:02.385" v="3864" actId="478"/>
          <ac:spMkLst>
            <pc:docMk/>
            <pc:sldMk cId="3628963155" sldId="277"/>
            <ac:spMk id="21" creationId="{5B026CC4-8DDB-76FA-5D47-B3375FB4B9E6}"/>
          </ac:spMkLst>
        </pc:spChg>
        <pc:spChg chg="add mod">
          <ac:chgData name="chen lipschitz" userId="1b04385e293ec7a8" providerId="LiveId" clId="{6C6DC94E-46F2-43F4-8E0F-6765695FDBD0}" dt="2024-03-06T20:57:52.654" v="3879" actId="1076"/>
          <ac:spMkLst>
            <pc:docMk/>
            <pc:sldMk cId="3628963155" sldId="277"/>
            <ac:spMk id="27" creationId="{DF0A337F-AC03-EA20-EC48-8B657890BA19}"/>
          </ac:spMkLst>
        </pc:spChg>
        <pc:spChg chg="add del">
          <ac:chgData name="chen lipschitz" userId="1b04385e293ec7a8" providerId="LiveId" clId="{6C6DC94E-46F2-43F4-8E0F-6765695FDBD0}" dt="2024-03-06T19:05:36.511" v="3383" actId="26606"/>
          <ac:spMkLst>
            <pc:docMk/>
            <pc:sldMk cId="3628963155" sldId="277"/>
            <ac:spMk id="28" creationId="{BA79A7CF-01AF-4178-9369-94E0C90EB046}"/>
          </ac:spMkLst>
        </pc:spChg>
        <pc:spChg chg="add del">
          <ac:chgData name="chen lipschitz" userId="1b04385e293ec7a8" providerId="LiveId" clId="{6C6DC94E-46F2-43F4-8E0F-6765695FDBD0}" dt="2024-03-06T19:05:36.511" v="3383" actId="26606"/>
          <ac:spMkLst>
            <pc:docMk/>
            <pc:sldMk cId="3628963155" sldId="277"/>
            <ac:spMk id="29" creationId="{99413ED5-9ED4-4772-BCE4-2BCAE6B12E35}"/>
          </ac:spMkLst>
        </pc:spChg>
        <pc:spChg chg="add del">
          <ac:chgData name="chen lipschitz" userId="1b04385e293ec7a8" providerId="LiveId" clId="{6C6DC94E-46F2-43F4-8E0F-6765695FDBD0}" dt="2024-03-06T19:05:36.511" v="3383" actId="26606"/>
          <ac:spMkLst>
            <pc:docMk/>
            <pc:sldMk cId="3628963155" sldId="277"/>
            <ac:spMk id="30" creationId="{04357C93-F0CB-4A1C-8F77-4E9063789819}"/>
          </ac:spMkLst>
        </pc:spChg>
        <pc:spChg chg="add del">
          <ac:chgData name="chen lipschitz" userId="1b04385e293ec7a8" providerId="LiveId" clId="{6C6DC94E-46F2-43F4-8E0F-6765695FDBD0}" dt="2024-03-06T19:05:36.511" v="3383" actId="26606"/>
          <ac:spMkLst>
            <pc:docMk/>
            <pc:sldMk cId="3628963155" sldId="277"/>
            <ac:spMk id="31" creationId="{90F533E9-6690-41A8-A372-4C6C622D028D}"/>
          </ac:spMkLst>
        </pc:spChg>
        <pc:spChg chg="add del">
          <ac:chgData name="chen lipschitz" userId="1b04385e293ec7a8" providerId="LiveId" clId="{6C6DC94E-46F2-43F4-8E0F-6765695FDBD0}" dt="2024-03-06T19:05:41.919" v="3385" actId="26606"/>
          <ac:spMkLst>
            <pc:docMk/>
            <pc:sldMk cId="3628963155" sldId="277"/>
            <ac:spMk id="33" creationId="{BEBFA723-5A7B-472D-ABD7-1526B8D3A38B}"/>
          </ac:spMkLst>
        </pc:spChg>
        <pc:spChg chg="add del">
          <ac:chgData name="chen lipschitz" userId="1b04385e293ec7a8" providerId="LiveId" clId="{6C6DC94E-46F2-43F4-8E0F-6765695FDBD0}" dt="2024-03-06T19:05:41.919" v="3385" actId="26606"/>
          <ac:spMkLst>
            <pc:docMk/>
            <pc:sldMk cId="3628963155" sldId="277"/>
            <ac:spMk id="34" creationId="{A6B27065-399A-4CF7-BF70-CF79B9848FC1}"/>
          </ac:spMkLst>
        </pc:spChg>
        <pc:spChg chg="add del">
          <ac:chgData name="chen lipschitz" userId="1b04385e293ec7a8" providerId="LiveId" clId="{6C6DC94E-46F2-43F4-8E0F-6765695FDBD0}" dt="2024-03-06T19:06:23.036" v="3407" actId="26606"/>
          <ac:spMkLst>
            <pc:docMk/>
            <pc:sldMk cId="3628963155" sldId="277"/>
            <ac:spMk id="37" creationId="{E45B1D5C-0827-4AF0-8186-11FC5A8B8B92}"/>
          </ac:spMkLst>
        </pc:spChg>
        <pc:spChg chg="add del">
          <ac:chgData name="chen lipschitz" userId="1b04385e293ec7a8" providerId="LiveId" clId="{6C6DC94E-46F2-43F4-8E0F-6765695FDBD0}" dt="2024-03-06T19:06:23.036" v="3407" actId="26606"/>
          <ac:spMkLst>
            <pc:docMk/>
            <pc:sldMk cId="3628963155" sldId="277"/>
            <ac:spMk id="38" creationId="{99413ED5-9ED4-4772-BCE4-2BCAE6B12E35}"/>
          </ac:spMkLst>
        </pc:spChg>
        <pc:spChg chg="add del">
          <ac:chgData name="chen lipschitz" userId="1b04385e293ec7a8" providerId="LiveId" clId="{6C6DC94E-46F2-43F4-8E0F-6765695FDBD0}" dt="2024-03-06T19:06:23.036" v="3407" actId="26606"/>
          <ac:spMkLst>
            <pc:docMk/>
            <pc:sldMk cId="3628963155" sldId="277"/>
            <ac:spMk id="39" creationId="{04357C93-F0CB-4A1C-8F77-4E9063789819}"/>
          </ac:spMkLst>
        </pc:spChg>
        <pc:spChg chg="add del">
          <ac:chgData name="chen lipschitz" userId="1b04385e293ec7a8" providerId="LiveId" clId="{6C6DC94E-46F2-43F4-8E0F-6765695FDBD0}" dt="2024-03-06T19:06:23.036" v="3407" actId="26606"/>
          <ac:spMkLst>
            <pc:docMk/>
            <pc:sldMk cId="3628963155" sldId="277"/>
            <ac:spMk id="40" creationId="{90F533E9-6690-41A8-A372-4C6C622D028D}"/>
          </ac:spMkLst>
        </pc:spChg>
        <pc:spChg chg="add del">
          <ac:chgData name="chen lipschitz" userId="1b04385e293ec7a8" providerId="LiveId" clId="{6C6DC94E-46F2-43F4-8E0F-6765695FDBD0}" dt="2024-03-06T20:54:13.497" v="3866" actId="26606"/>
          <ac:spMkLst>
            <pc:docMk/>
            <pc:sldMk cId="3628963155" sldId="277"/>
            <ac:spMk id="45" creationId="{04812C46-200A-4DEB-A05E-3ED6C68C2387}"/>
          </ac:spMkLst>
        </pc:spChg>
        <pc:spChg chg="add del">
          <ac:chgData name="chen lipschitz" userId="1b04385e293ec7a8" providerId="LiveId" clId="{6C6DC94E-46F2-43F4-8E0F-6765695FDBD0}" dt="2024-03-06T20:54:13.497" v="3866" actId="26606"/>
          <ac:spMkLst>
            <pc:docMk/>
            <pc:sldMk cId="3628963155" sldId="277"/>
            <ac:spMk id="47" creationId="{D1EA859B-E555-4109-94F3-6700E046E008}"/>
          </ac:spMkLst>
        </pc:spChg>
        <pc:spChg chg="add">
          <ac:chgData name="chen lipschitz" userId="1b04385e293ec7a8" providerId="LiveId" clId="{6C6DC94E-46F2-43F4-8E0F-6765695FDBD0}" dt="2024-03-06T20:54:13.497" v="3866" actId="26606"/>
          <ac:spMkLst>
            <pc:docMk/>
            <pc:sldMk cId="3628963155" sldId="277"/>
            <ac:spMk id="53" creationId="{8870DEF6-46A2-D4F8-8BE6-91165D93ECC4}"/>
          </ac:spMkLst>
        </pc:spChg>
        <pc:grpChg chg="add del">
          <ac:chgData name="chen lipschitz" userId="1b04385e293ec7a8" providerId="LiveId" clId="{6C6DC94E-46F2-43F4-8E0F-6765695FDBD0}" dt="2024-03-06T19:05:33.669" v="3381" actId="26606"/>
          <ac:grpSpMkLst>
            <pc:docMk/>
            <pc:sldMk cId="3628963155" sldId="277"/>
            <ac:grpSpMk id="16" creationId="{2783379C-045E-4010-ABDC-A270A0AA1068}"/>
          </ac:grpSpMkLst>
        </pc:grpChg>
        <pc:grpChg chg="add del">
          <ac:chgData name="chen lipschitz" userId="1b04385e293ec7a8" providerId="LiveId" clId="{6C6DC94E-46F2-43F4-8E0F-6765695FDBD0}" dt="2024-03-06T19:05:33.669" v="3381" actId="26606"/>
          <ac:grpSpMkLst>
            <pc:docMk/>
            <pc:sldMk cId="3628963155" sldId="277"/>
            <ac:grpSpMk id="22" creationId="{F5FDDF18-F156-4D2D-82C6-F55008E338B5}"/>
          </ac:grpSpMkLst>
        </pc:grpChg>
        <pc:grpChg chg="add del">
          <ac:chgData name="chen lipschitz" userId="1b04385e293ec7a8" providerId="LiveId" clId="{6C6DC94E-46F2-43F4-8E0F-6765695FDBD0}" dt="2024-03-06T19:05:41.919" v="3385" actId="26606"/>
          <ac:grpSpMkLst>
            <pc:docMk/>
            <pc:sldMk cId="3628963155" sldId="277"/>
            <ac:grpSpMk id="35" creationId="{CF22986C-DDF7-4109-9D6A-006800D6B041}"/>
          </ac:grpSpMkLst>
        </pc:grpChg>
        <pc:picChg chg="add del mod">
          <ac:chgData name="chen lipschitz" userId="1b04385e293ec7a8" providerId="LiveId" clId="{6C6DC94E-46F2-43F4-8E0F-6765695FDBD0}" dt="2024-03-06T20:54:08.322" v="3865" actId="478"/>
          <ac:picMkLst>
            <pc:docMk/>
            <pc:sldMk cId="3628963155" sldId="277"/>
            <ac:picMk id="7" creationId="{72AF8FBA-2426-5EA1-4E92-BC92C359578C}"/>
          </ac:picMkLst>
        </pc:picChg>
        <pc:picChg chg="add mod">
          <ac:chgData name="chen lipschitz" userId="1b04385e293ec7a8" providerId="LiveId" clId="{6C6DC94E-46F2-43F4-8E0F-6765695FDBD0}" dt="2024-03-06T20:57:26.498" v="3876" actId="1076"/>
          <ac:picMkLst>
            <pc:docMk/>
            <pc:sldMk cId="3628963155" sldId="277"/>
            <ac:picMk id="36" creationId="{140155B1-0C54-36F8-0769-77E65D8E7FAE}"/>
          </ac:picMkLst>
        </pc:picChg>
        <pc:picChg chg="add del">
          <ac:chgData name="chen lipschitz" userId="1b04385e293ec7a8" providerId="LiveId" clId="{6C6DC94E-46F2-43F4-8E0F-6765695FDBD0}" dt="2024-03-06T20:55:21.294" v="3868" actId="478"/>
          <ac:picMkLst>
            <pc:docMk/>
            <pc:sldMk cId="3628963155" sldId="277"/>
            <ac:picMk id="49" creationId="{D79DE204-6640-F474-2594-4EE5A5C7E760}"/>
          </ac:picMkLst>
        </pc:picChg>
        <pc:cxnChg chg="add">
          <ac:chgData name="chen lipschitz" userId="1b04385e293ec7a8" providerId="LiveId" clId="{6C6DC94E-46F2-43F4-8E0F-6765695FDBD0}" dt="2024-03-06T20:54:13.497" v="3866" actId="26606"/>
          <ac:cxnSpMkLst>
            <pc:docMk/>
            <pc:sldMk cId="3628963155" sldId="277"/>
            <ac:cxnSpMk id="55" creationId="{8748256A-88AC-4254-406B-0E8EE2CC2B50}"/>
          </ac:cxnSpMkLst>
        </pc:cxnChg>
      </pc:sldChg>
      <pc:sldChg chg="addSp delSp modSp new mod setBg">
        <pc:chgData name="chen lipschitz" userId="1b04385e293ec7a8" providerId="LiveId" clId="{6C6DC94E-46F2-43F4-8E0F-6765695FDBD0}" dt="2024-03-06T19:37:18.252" v="3577" actId="1076"/>
        <pc:sldMkLst>
          <pc:docMk/>
          <pc:sldMk cId="1055283385" sldId="278"/>
        </pc:sldMkLst>
        <pc:spChg chg="del">
          <ac:chgData name="chen lipschitz" userId="1b04385e293ec7a8" providerId="LiveId" clId="{6C6DC94E-46F2-43F4-8E0F-6765695FDBD0}" dt="2024-03-06T19:36:13.205" v="3554" actId="478"/>
          <ac:spMkLst>
            <pc:docMk/>
            <pc:sldMk cId="1055283385" sldId="278"/>
            <ac:spMk id="2" creationId="{7E1B592A-25CB-239D-9675-8AF2B47DD203}"/>
          </ac:spMkLst>
        </pc:spChg>
        <pc:spChg chg="del">
          <ac:chgData name="chen lipschitz" userId="1b04385e293ec7a8" providerId="LiveId" clId="{6C6DC94E-46F2-43F4-8E0F-6765695FDBD0}" dt="2024-03-06T19:36:13.205" v="3554" actId="478"/>
          <ac:spMkLst>
            <pc:docMk/>
            <pc:sldMk cId="1055283385" sldId="278"/>
            <ac:spMk id="3" creationId="{FBA5EFC8-4591-55C9-C843-68B0A9494464}"/>
          </ac:spMkLst>
        </pc:spChg>
        <pc:spChg chg="add mod">
          <ac:chgData name="chen lipschitz" userId="1b04385e293ec7a8" providerId="LiveId" clId="{6C6DC94E-46F2-43F4-8E0F-6765695FDBD0}" dt="2024-03-06T19:36:58.933" v="3574" actId="962"/>
          <ac:spMkLst>
            <pc:docMk/>
            <pc:sldMk cId="1055283385" sldId="278"/>
            <ac:spMk id="6" creationId="{5848CFD7-9EAE-6B20-8889-175C23F4C911}"/>
          </ac:spMkLst>
        </pc:spChg>
        <pc:spChg chg="add">
          <ac:chgData name="chen lipschitz" userId="1b04385e293ec7a8" providerId="LiveId" clId="{6C6DC94E-46F2-43F4-8E0F-6765695FDBD0}" dt="2024-03-06T19:36:44.377" v="3571" actId="26606"/>
          <ac:spMkLst>
            <pc:docMk/>
            <pc:sldMk cId="1055283385" sldId="278"/>
            <ac:spMk id="11" creationId="{19D32F93-50AC-4C46-A5DB-291C60DDB7BD}"/>
          </ac:spMkLst>
        </pc:spChg>
        <pc:spChg chg="add">
          <ac:chgData name="chen lipschitz" userId="1b04385e293ec7a8" providerId="LiveId" clId="{6C6DC94E-46F2-43F4-8E0F-6765695FDBD0}" dt="2024-03-06T19:36:44.377" v="3571" actId="26606"/>
          <ac:spMkLst>
            <pc:docMk/>
            <pc:sldMk cId="1055283385" sldId="278"/>
            <ac:spMk id="13" creationId="{86FD7672-78BE-4D6F-A711-2CDB79B52DFF}"/>
          </ac:spMkLst>
        </pc:spChg>
        <pc:spChg chg="add">
          <ac:chgData name="chen lipschitz" userId="1b04385e293ec7a8" providerId="LiveId" clId="{6C6DC94E-46F2-43F4-8E0F-6765695FDBD0}" dt="2024-03-06T19:36:44.377" v="3571" actId="26606"/>
          <ac:spMkLst>
            <pc:docMk/>
            <pc:sldMk cId="1055283385" sldId="278"/>
            <ac:spMk id="15" creationId="{827DC2C4-B485-428A-BF4A-472D2967F47F}"/>
          </ac:spMkLst>
        </pc:spChg>
        <pc:spChg chg="add">
          <ac:chgData name="chen lipschitz" userId="1b04385e293ec7a8" providerId="LiveId" clId="{6C6DC94E-46F2-43F4-8E0F-6765695FDBD0}" dt="2024-03-06T19:36:44.377" v="3571" actId="26606"/>
          <ac:spMkLst>
            <pc:docMk/>
            <pc:sldMk cId="1055283385" sldId="278"/>
            <ac:spMk id="17" creationId="{4A62647B-1222-407C-8740-5A497612B1F5}"/>
          </ac:spMkLst>
        </pc:spChg>
        <pc:picChg chg="add mod ord">
          <ac:chgData name="chen lipschitz" userId="1b04385e293ec7a8" providerId="LiveId" clId="{6C6DC94E-46F2-43F4-8E0F-6765695FDBD0}" dt="2024-03-06T19:37:18.252" v="3577" actId="1076"/>
          <ac:picMkLst>
            <pc:docMk/>
            <pc:sldMk cId="1055283385" sldId="278"/>
            <ac:picMk id="5" creationId="{86EDED23-48A8-1588-9716-9D759DE3547A}"/>
          </ac:picMkLst>
        </pc:picChg>
      </pc:sldChg>
      <pc:sldChg chg="new del">
        <pc:chgData name="chen lipschitz" userId="1b04385e293ec7a8" providerId="LiveId" clId="{6C6DC94E-46F2-43F4-8E0F-6765695FDBD0}" dt="2024-03-06T19:04:45.011" v="3357" actId="47"/>
        <pc:sldMkLst>
          <pc:docMk/>
          <pc:sldMk cId="2553890790" sldId="278"/>
        </pc:sldMkLst>
      </pc:sldChg>
      <pc:sldChg chg="addSp delSp modSp new mod setBg">
        <pc:chgData name="chen lipschitz" userId="1b04385e293ec7a8" providerId="LiveId" clId="{6C6DC94E-46F2-43F4-8E0F-6765695FDBD0}" dt="2024-03-06T22:33:24.523" v="4343" actId="20577"/>
        <pc:sldMkLst>
          <pc:docMk/>
          <pc:sldMk cId="2811221067" sldId="279"/>
        </pc:sldMkLst>
        <pc:spChg chg="del">
          <ac:chgData name="chen lipschitz" userId="1b04385e293ec7a8" providerId="LiveId" clId="{6C6DC94E-46F2-43F4-8E0F-6765695FDBD0}" dt="2024-03-06T20:10:57.667" v="3579" actId="478"/>
          <ac:spMkLst>
            <pc:docMk/>
            <pc:sldMk cId="2811221067" sldId="279"/>
            <ac:spMk id="2" creationId="{6F3C1CA8-162F-FCB8-CB6B-4CE0367F2610}"/>
          </ac:spMkLst>
        </pc:spChg>
        <pc:spChg chg="del">
          <ac:chgData name="chen lipschitz" userId="1b04385e293ec7a8" providerId="LiveId" clId="{6C6DC94E-46F2-43F4-8E0F-6765695FDBD0}" dt="2024-03-06T20:10:57.667" v="3579" actId="478"/>
          <ac:spMkLst>
            <pc:docMk/>
            <pc:sldMk cId="2811221067" sldId="279"/>
            <ac:spMk id="3" creationId="{EB8A3F7C-9C47-1093-08CF-6F0E7432AEAB}"/>
          </ac:spMkLst>
        </pc:spChg>
        <pc:spChg chg="add mod">
          <ac:chgData name="chen lipschitz" userId="1b04385e293ec7a8" providerId="LiveId" clId="{6C6DC94E-46F2-43F4-8E0F-6765695FDBD0}" dt="2024-03-06T22:33:24.523" v="4343" actId="20577"/>
          <ac:spMkLst>
            <pc:docMk/>
            <pc:sldMk cId="2811221067" sldId="279"/>
            <ac:spMk id="4" creationId="{2EFB9E61-B7E1-C1D0-D56A-FD5BD34F2A12}"/>
          </ac:spMkLst>
        </pc:spChg>
        <pc:spChg chg="add mod ord">
          <ac:chgData name="chen lipschitz" userId="1b04385e293ec7a8" providerId="LiveId" clId="{6C6DC94E-46F2-43F4-8E0F-6765695FDBD0}" dt="2024-03-06T20:50:13.774" v="3841" actId="1076"/>
          <ac:spMkLst>
            <pc:docMk/>
            <pc:sldMk cId="2811221067" sldId="279"/>
            <ac:spMk id="5" creationId="{90778369-5EE2-373C-1DBF-01149B063DBC}"/>
          </ac:spMkLst>
        </pc:spChg>
        <pc:picChg chg="add del">
          <ac:chgData name="chen lipschitz" userId="1b04385e293ec7a8" providerId="LiveId" clId="{6C6DC94E-46F2-43F4-8E0F-6765695FDBD0}" dt="2024-03-06T20:44:19.050" v="3796" actId="478"/>
          <ac:picMkLst>
            <pc:docMk/>
            <pc:sldMk cId="2811221067" sldId="279"/>
            <ac:picMk id="7" creationId="{F4367CAE-CFF2-58E1-7E8B-1C534EBA2BAF}"/>
          </ac:picMkLst>
        </pc:picChg>
        <pc:picChg chg="add mod">
          <ac:chgData name="chen lipschitz" userId="1b04385e293ec7a8" providerId="LiveId" clId="{6C6DC94E-46F2-43F4-8E0F-6765695FDBD0}" dt="2024-03-06T20:44:48.371" v="3805" actId="26606"/>
          <ac:picMkLst>
            <pc:docMk/>
            <pc:sldMk cId="2811221067" sldId="279"/>
            <ac:picMk id="8" creationId="{F8FE51B7-BBC7-BA52-8CFD-FF78F7EEE6B2}"/>
          </ac:picMkLst>
        </pc:picChg>
        <pc:cxnChg chg="add del">
          <ac:chgData name="chen lipschitz" userId="1b04385e293ec7a8" providerId="LiveId" clId="{6C6DC94E-46F2-43F4-8E0F-6765695FDBD0}" dt="2024-03-06T20:44:48.371" v="3805" actId="26606"/>
          <ac:cxnSpMkLst>
            <pc:docMk/>
            <pc:sldMk cId="2811221067" sldId="279"/>
            <ac:cxnSpMk id="11" creationId="{249EDD1B-F94D-B4E6-ACAA-566B9A26FDE3}"/>
          </ac:cxnSpMkLst>
        </pc:cxnChg>
        <pc:cxnChg chg="add del">
          <ac:chgData name="chen lipschitz" userId="1b04385e293ec7a8" providerId="LiveId" clId="{6C6DC94E-46F2-43F4-8E0F-6765695FDBD0}" dt="2024-03-06T20:44:46.516" v="3802" actId="26606"/>
          <ac:cxnSpMkLst>
            <pc:docMk/>
            <pc:sldMk cId="2811221067" sldId="279"/>
            <ac:cxnSpMk id="16" creationId="{249EDD1B-F94D-B4E6-ACAA-566B9A26FDE3}"/>
          </ac:cxnSpMkLst>
        </pc:cxnChg>
        <pc:cxnChg chg="add del">
          <ac:chgData name="chen lipschitz" userId="1b04385e293ec7a8" providerId="LiveId" clId="{6C6DC94E-46F2-43F4-8E0F-6765695FDBD0}" dt="2024-03-06T20:44:48.357" v="3804" actId="26606"/>
          <ac:cxnSpMkLst>
            <pc:docMk/>
            <pc:sldMk cId="2811221067" sldId="279"/>
            <ac:cxnSpMk id="18" creationId="{FC23E3B9-5ABF-58B3-E2B0-E9A5DAA90037}"/>
          </ac:cxnSpMkLst>
        </pc:cxnChg>
        <pc:cxnChg chg="add">
          <ac:chgData name="chen lipschitz" userId="1b04385e293ec7a8" providerId="LiveId" clId="{6C6DC94E-46F2-43F4-8E0F-6765695FDBD0}" dt="2024-03-06T20:44:48.371" v="3805" actId="26606"/>
          <ac:cxnSpMkLst>
            <pc:docMk/>
            <pc:sldMk cId="2811221067" sldId="279"/>
            <ac:cxnSpMk id="20" creationId="{FC23E3B9-5ABF-58B3-E2B0-E9A5DAA90037}"/>
          </ac:cxnSpMkLst>
        </pc:cxnChg>
      </pc:sldChg>
      <pc:sldChg chg="addSp delSp modSp new mod setBg">
        <pc:chgData name="chen lipschitz" userId="1b04385e293ec7a8" providerId="LiveId" clId="{6C6DC94E-46F2-43F4-8E0F-6765695FDBD0}" dt="2024-03-06T20:53:25.968" v="3863" actId="1076"/>
        <pc:sldMkLst>
          <pc:docMk/>
          <pc:sldMk cId="3892089594" sldId="280"/>
        </pc:sldMkLst>
        <pc:spChg chg="del">
          <ac:chgData name="chen lipschitz" userId="1b04385e293ec7a8" providerId="LiveId" clId="{6C6DC94E-46F2-43F4-8E0F-6765695FDBD0}" dt="2024-03-06T20:48:43.386" v="3821" actId="478"/>
          <ac:spMkLst>
            <pc:docMk/>
            <pc:sldMk cId="3892089594" sldId="280"/>
            <ac:spMk id="2" creationId="{9DD39C2C-FB92-C440-E863-8109ACE70946}"/>
          </ac:spMkLst>
        </pc:spChg>
        <pc:spChg chg="del">
          <ac:chgData name="chen lipschitz" userId="1b04385e293ec7a8" providerId="LiveId" clId="{6C6DC94E-46F2-43F4-8E0F-6765695FDBD0}" dt="2024-03-06T20:48:43.386" v="3821" actId="478"/>
          <ac:spMkLst>
            <pc:docMk/>
            <pc:sldMk cId="3892089594" sldId="280"/>
            <ac:spMk id="3" creationId="{0E117301-CD86-DE0A-001A-0DFC0DB1A748}"/>
          </ac:spMkLst>
        </pc:spChg>
        <pc:spChg chg="add mod">
          <ac:chgData name="chen lipschitz" userId="1b04385e293ec7a8" providerId="LiveId" clId="{6C6DC94E-46F2-43F4-8E0F-6765695FDBD0}" dt="2024-03-06T20:53:25.968" v="3863" actId="1076"/>
          <ac:spMkLst>
            <pc:docMk/>
            <pc:sldMk cId="3892089594" sldId="280"/>
            <ac:spMk id="5" creationId="{DB83DE84-CEBF-AD95-C93C-0E841130F16A}"/>
          </ac:spMkLst>
        </pc:spChg>
        <pc:spChg chg="add">
          <ac:chgData name="chen lipschitz" userId="1b04385e293ec7a8" providerId="LiveId" clId="{6C6DC94E-46F2-43F4-8E0F-6765695FDBD0}" dt="2024-03-06T20:49:02.187" v="3825"/>
          <ac:spMkLst>
            <pc:docMk/>
            <pc:sldMk cId="3892089594" sldId="280"/>
            <ac:spMk id="6" creationId="{8E036AA5-B791-EF47-3796-A7BD021E4895}"/>
          </ac:spMkLst>
        </pc:spChg>
        <pc:spChg chg="add">
          <ac:chgData name="chen lipschitz" userId="1b04385e293ec7a8" providerId="LiveId" clId="{6C6DC94E-46F2-43F4-8E0F-6765695FDBD0}" dt="2024-03-06T20:49:02.187" v="3825"/>
          <ac:spMkLst>
            <pc:docMk/>
            <pc:sldMk cId="3892089594" sldId="280"/>
            <ac:spMk id="7" creationId="{3A725070-F882-8A68-228A-B946F0DE5656}"/>
          </ac:spMkLst>
        </pc:spChg>
        <pc:picChg chg="add del">
          <ac:chgData name="chen lipschitz" userId="1b04385e293ec7a8" providerId="LiveId" clId="{6C6DC94E-46F2-43F4-8E0F-6765695FDBD0}" dt="2024-03-06T20:50:55.649" v="3845" actId="26606"/>
          <ac:picMkLst>
            <pc:docMk/>
            <pc:sldMk cId="3892089594" sldId="280"/>
            <ac:picMk id="8" creationId="{5AF29398-E1BD-FAA7-CEB6-F456625A635D}"/>
          </ac:picMkLst>
        </pc:picChg>
        <pc:picChg chg="add del">
          <ac:chgData name="chen lipschitz" userId="1b04385e293ec7a8" providerId="LiveId" clId="{6C6DC94E-46F2-43F4-8E0F-6765695FDBD0}" dt="2024-03-06T20:52:44.077" v="3849" actId="478"/>
          <ac:picMkLst>
            <pc:docMk/>
            <pc:sldMk cId="3892089594" sldId="280"/>
            <ac:picMk id="9" creationId="{5BE41215-A694-7EFF-B592-7ED3CFC5EDF8}"/>
          </ac:picMkLst>
        </pc:picChg>
        <pc:picChg chg="add mod">
          <ac:chgData name="chen lipschitz" userId="1b04385e293ec7a8" providerId="LiveId" clId="{6C6DC94E-46F2-43F4-8E0F-6765695FDBD0}" dt="2024-03-06T20:52:56.062" v="3854" actId="26606"/>
          <ac:picMkLst>
            <pc:docMk/>
            <pc:sldMk cId="3892089594" sldId="280"/>
            <ac:picMk id="13" creationId="{BFFAC8DD-1C58-9C4B-656C-A422A9EF575D}"/>
          </ac:picMkLst>
        </pc:picChg>
        <pc:cxnChg chg="add del">
          <ac:chgData name="chen lipschitz" userId="1b04385e293ec7a8" providerId="LiveId" clId="{6C6DC94E-46F2-43F4-8E0F-6765695FDBD0}" dt="2024-03-06T20:50:55.649" v="3845" actId="26606"/>
          <ac:cxnSpMkLst>
            <pc:docMk/>
            <pc:sldMk cId="3892089594" sldId="280"/>
            <ac:cxnSpMk id="11" creationId="{1503BFE4-729B-D9D0-C17B-501E6AF1127A}"/>
          </ac:cxnSpMkLst>
        </pc:cxnChg>
        <pc:cxnChg chg="add del">
          <ac:chgData name="chen lipschitz" userId="1b04385e293ec7a8" providerId="LiveId" clId="{6C6DC94E-46F2-43F4-8E0F-6765695FDBD0}" dt="2024-03-06T20:52:56.062" v="3854" actId="26606"/>
          <ac:cxnSpMkLst>
            <pc:docMk/>
            <pc:sldMk cId="3892089594" sldId="280"/>
            <ac:cxnSpMk id="12" creationId="{FC23E3B9-5ABF-58B3-E2B0-E9A5DAA90037}"/>
          </ac:cxnSpMkLst>
        </pc:cxnChg>
        <pc:cxnChg chg="add del">
          <ac:chgData name="chen lipschitz" userId="1b04385e293ec7a8" providerId="LiveId" clId="{6C6DC94E-46F2-43F4-8E0F-6765695FDBD0}" dt="2024-03-06T20:52:56.056" v="3853" actId="26606"/>
          <ac:cxnSpMkLst>
            <pc:docMk/>
            <pc:sldMk cId="3892089594" sldId="280"/>
            <ac:cxnSpMk id="18" creationId="{FC23E3B9-5ABF-58B3-E2B0-E9A5DAA90037}"/>
          </ac:cxnSpMkLst>
        </pc:cxnChg>
        <pc:cxnChg chg="add">
          <ac:chgData name="chen lipschitz" userId="1b04385e293ec7a8" providerId="LiveId" clId="{6C6DC94E-46F2-43F4-8E0F-6765695FDBD0}" dt="2024-03-06T20:52:56.062" v="3854" actId="26606"/>
          <ac:cxnSpMkLst>
            <pc:docMk/>
            <pc:sldMk cId="3892089594" sldId="280"/>
            <ac:cxnSpMk id="20" creationId="{FC23E3B9-5ABF-58B3-E2B0-E9A5DAA90037}"/>
          </ac:cxnSpMkLst>
        </pc:cxnChg>
      </pc:sldChg>
      <pc:sldChg chg="addSp delSp modSp new mod">
        <pc:chgData name="chen lipschitz" userId="1b04385e293ec7a8" providerId="LiveId" clId="{6C6DC94E-46F2-43F4-8E0F-6765695FDBD0}" dt="2024-03-07T07:12:32.232" v="4983" actId="14100"/>
        <pc:sldMkLst>
          <pc:docMk/>
          <pc:sldMk cId="3356884869" sldId="281"/>
        </pc:sldMkLst>
        <pc:spChg chg="del">
          <ac:chgData name="chen lipschitz" userId="1b04385e293ec7a8" providerId="LiveId" clId="{6C6DC94E-46F2-43F4-8E0F-6765695FDBD0}" dt="2024-03-06T21:34:10.625" v="3882" actId="478"/>
          <ac:spMkLst>
            <pc:docMk/>
            <pc:sldMk cId="3356884869" sldId="281"/>
            <ac:spMk id="2" creationId="{3E35E3E6-B673-4FB3-2717-B31FDB340CDF}"/>
          </ac:spMkLst>
        </pc:spChg>
        <pc:spChg chg="del">
          <ac:chgData name="chen lipschitz" userId="1b04385e293ec7a8" providerId="LiveId" clId="{6C6DC94E-46F2-43F4-8E0F-6765695FDBD0}" dt="2024-03-06T21:34:10.625" v="3882" actId="478"/>
          <ac:spMkLst>
            <pc:docMk/>
            <pc:sldMk cId="3356884869" sldId="281"/>
            <ac:spMk id="3" creationId="{B605C9E2-6046-B7AB-317A-DF1C617919A4}"/>
          </ac:spMkLst>
        </pc:spChg>
        <pc:spChg chg="add mod">
          <ac:chgData name="chen lipschitz" userId="1b04385e293ec7a8" providerId="LiveId" clId="{6C6DC94E-46F2-43F4-8E0F-6765695FDBD0}" dt="2024-03-06T22:04:15.805" v="4320" actId="20577"/>
          <ac:spMkLst>
            <pc:docMk/>
            <pc:sldMk cId="3356884869" sldId="281"/>
            <ac:spMk id="8" creationId="{0A9C07AA-8F50-5EF8-58C2-10407E3409ED}"/>
          </ac:spMkLst>
        </pc:spChg>
        <pc:spChg chg="add mod">
          <ac:chgData name="chen lipschitz" userId="1b04385e293ec7a8" providerId="LiveId" clId="{6C6DC94E-46F2-43F4-8E0F-6765695FDBD0}" dt="2024-03-06T21:37:11.643" v="4034" actId="1076"/>
          <ac:spMkLst>
            <pc:docMk/>
            <pc:sldMk cId="3356884869" sldId="281"/>
            <ac:spMk id="9" creationId="{1CA2E3D1-01C0-73C6-AFB3-2743B0801DCB}"/>
          </ac:spMkLst>
        </pc:spChg>
        <pc:picChg chg="add del mod">
          <ac:chgData name="chen lipschitz" userId="1b04385e293ec7a8" providerId="LiveId" clId="{6C6DC94E-46F2-43F4-8E0F-6765695FDBD0}" dt="2024-03-07T07:10:43.588" v="4974" actId="478"/>
          <ac:picMkLst>
            <pc:docMk/>
            <pc:sldMk cId="3356884869" sldId="281"/>
            <ac:picMk id="3" creationId="{A391CF9D-1B69-EDC2-6DD5-20EC89899D9D}"/>
          </ac:picMkLst>
        </pc:picChg>
        <pc:picChg chg="add del mod">
          <ac:chgData name="chen lipschitz" userId="1b04385e293ec7a8" providerId="LiveId" clId="{6C6DC94E-46F2-43F4-8E0F-6765695FDBD0}" dt="2024-03-07T06:48:59.690" v="4547" actId="478"/>
          <ac:picMkLst>
            <pc:docMk/>
            <pc:sldMk cId="3356884869" sldId="281"/>
            <ac:picMk id="5" creationId="{3C19AD42-333E-A4AD-044D-A69CF9BBD3FC}"/>
          </ac:picMkLst>
        </pc:picChg>
        <pc:picChg chg="add del mod">
          <ac:chgData name="chen lipschitz" userId="1b04385e293ec7a8" providerId="LiveId" clId="{6C6DC94E-46F2-43F4-8E0F-6765695FDBD0}" dt="2024-03-07T07:12:24.967" v="4979" actId="478"/>
          <ac:picMkLst>
            <pc:docMk/>
            <pc:sldMk cId="3356884869" sldId="281"/>
            <ac:picMk id="6" creationId="{B7A54454-02DA-01FC-E2E8-90C39908FE76}"/>
          </ac:picMkLst>
        </pc:picChg>
        <pc:picChg chg="add del mod">
          <ac:chgData name="chen lipschitz" userId="1b04385e293ec7a8" providerId="LiveId" clId="{6C6DC94E-46F2-43F4-8E0F-6765695FDBD0}" dt="2024-03-07T06:49:01.538" v="4548" actId="478"/>
          <ac:picMkLst>
            <pc:docMk/>
            <pc:sldMk cId="3356884869" sldId="281"/>
            <ac:picMk id="7" creationId="{7F3296D4-2EE7-1243-2724-9D2CEE7DD09E}"/>
          </ac:picMkLst>
        </pc:picChg>
        <pc:picChg chg="add mod">
          <ac:chgData name="chen lipschitz" userId="1b04385e293ec7a8" providerId="LiveId" clId="{6C6DC94E-46F2-43F4-8E0F-6765695FDBD0}" dt="2024-03-07T07:10:52.721" v="4978" actId="14100"/>
          <ac:picMkLst>
            <pc:docMk/>
            <pc:sldMk cId="3356884869" sldId="281"/>
            <ac:picMk id="11" creationId="{38203074-FC55-C8CC-DCF8-09D546F53580}"/>
          </ac:picMkLst>
        </pc:picChg>
        <pc:picChg chg="add mod">
          <ac:chgData name="chen lipschitz" userId="1b04385e293ec7a8" providerId="LiveId" clId="{6C6DC94E-46F2-43F4-8E0F-6765695FDBD0}" dt="2024-03-07T07:12:32.232" v="4983" actId="14100"/>
          <ac:picMkLst>
            <pc:docMk/>
            <pc:sldMk cId="3356884869" sldId="281"/>
            <ac:picMk id="13" creationId="{61F9B972-33AF-D970-85B0-4EB0256C43B9}"/>
          </ac:picMkLst>
        </pc:picChg>
      </pc:sldChg>
      <pc:sldChg chg="addSp delSp modSp new mod setBg">
        <pc:chgData name="chen lipschitz" userId="1b04385e293ec7a8" providerId="LiveId" clId="{6C6DC94E-46F2-43F4-8E0F-6765695FDBD0}" dt="2024-03-07T06:51:57.405" v="4566" actId="14100"/>
        <pc:sldMkLst>
          <pc:docMk/>
          <pc:sldMk cId="854880524" sldId="282"/>
        </pc:sldMkLst>
        <pc:spChg chg="del">
          <ac:chgData name="chen lipschitz" userId="1b04385e293ec7a8" providerId="LiveId" clId="{6C6DC94E-46F2-43F4-8E0F-6765695FDBD0}" dt="2024-03-06T21:45:46.702" v="4057" actId="478"/>
          <ac:spMkLst>
            <pc:docMk/>
            <pc:sldMk cId="854880524" sldId="282"/>
            <ac:spMk id="2" creationId="{78C98152-4D9D-1802-CE3A-5FD2D6953A06}"/>
          </ac:spMkLst>
        </pc:spChg>
        <pc:spChg chg="del">
          <ac:chgData name="chen lipschitz" userId="1b04385e293ec7a8" providerId="LiveId" clId="{6C6DC94E-46F2-43F4-8E0F-6765695FDBD0}" dt="2024-03-06T21:45:46.702" v="4057" actId="478"/>
          <ac:spMkLst>
            <pc:docMk/>
            <pc:sldMk cId="854880524" sldId="282"/>
            <ac:spMk id="3" creationId="{C3FB56A0-2222-F98F-6F8E-D141867E3291}"/>
          </ac:spMkLst>
        </pc:spChg>
        <pc:spChg chg="add mod">
          <ac:chgData name="chen lipschitz" userId="1b04385e293ec7a8" providerId="LiveId" clId="{6C6DC94E-46F2-43F4-8E0F-6765695FDBD0}" dt="2024-03-06T21:50:29.044" v="4129" actId="1076"/>
          <ac:spMkLst>
            <pc:docMk/>
            <pc:sldMk cId="854880524" sldId="282"/>
            <ac:spMk id="6" creationId="{2CB182DD-C8F6-F1C4-6744-10974C54E9C2}"/>
          </ac:spMkLst>
        </pc:spChg>
        <pc:spChg chg="add mod">
          <ac:chgData name="chen lipschitz" userId="1b04385e293ec7a8" providerId="LiveId" clId="{6C6DC94E-46F2-43F4-8E0F-6765695FDBD0}" dt="2024-03-06T21:50:13.250" v="4117" actId="1076"/>
          <ac:spMkLst>
            <pc:docMk/>
            <pc:sldMk cId="854880524" sldId="282"/>
            <ac:spMk id="9" creationId="{FF9EFBE0-E683-EF35-5E7C-9973AC910667}"/>
          </ac:spMkLst>
        </pc:spChg>
        <pc:spChg chg="add del">
          <ac:chgData name="chen lipschitz" userId="1b04385e293ec7a8" providerId="LiveId" clId="{6C6DC94E-46F2-43F4-8E0F-6765695FDBD0}" dt="2024-03-06T21:48:10.919" v="4094" actId="26606"/>
          <ac:spMkLst>
            <pc:docMk/>
            <pc:sldMk cId="854880524" sldId="282"/>
            <ac:spMk id="13" creationId="{8761DDFE-071F-4200-B0AA-394476C2D2D6}"/>
          </ac:spMkLst>
        </pc:spChg>
        <pc:picChg chg="add mod">
          <ac:chgData name="chen lipschitz" userId="1b04385e293ec7a8" providerId="LiveId" clId="{6C6DC94E-46F2-43F4-8E0F-6765695FDBD0}" dt="2024-03-07T06:51:57.405" v="4566" actId="14100"/>
          <ac:picMkLst>
            <pc:docMk/>
            <pc:sldMk cId="854880524" sldId="282"/>
            <ac:picMk id="3" creationId="{BCB05BC3-3E94-66AF-6561-23E1E3BDEDDA}"/>
          </ac:picMkLst>
        </pc:picChg>
        <pc:picChg chg="add mod ord modCrop">
          <ac:chgData name="chen lipschitz" userId="1b04385e293ec7a8" providerId="LiveId" clId="{6C6DC94E-46F2-43F4-8E0F-6765695FDBD0}" dt="2024-03-06T21:49:39.017" v="4108" actId="1076"/>
          <ac:picMkLst>
            <pc:docMk/>
            <pc:sldMk cId="854880524" sldId="282"/>
            <ac:picMk id="5" creationId="{F4EEC2AA-EB2E-FA8B-F412-B9020381C842}"/>
          </ac:picMkLst>
        </pc:picChg>
        <pc:picChg chg="add del mod">
          <ac:chgData name="chen lipschitz" userId="1b04385e293ec7a8" providerId="LiveId" clId="{6C6DC94E-46F2-43F4-8E0F-6765695FDBD0}" dt="2024-03-07T06:48:40.288" v="4546" actId="478"/>
          <ac:picMkLst>
            <pc:docMk/>
            <pc:sldMk cId="854880524" sldId="282"/>
            <ac:picMk id="8" creationId="{78E82C06-1771-23D5-5249-E4190415AFA2}"/>
          </ac:picMkLst>
        </pc:picChg>
      </pc:sldChg>
      <pc:sldChg chg="addSp delSp modSp new mod">
        <pc:chgData name="chen lipschitz" userId="1b04385e293ec7a8" providerId="LiveId" clId="{6C6DC94E-46F2-43F4-8E0F-6765695FDBD0}" dt="2024-03-06T22:02:20.593" v="4182" actId="14100"/>
        <pc:sldMkLst>
          <pc:docMk/>
          <pc:sldMk cId="4184059357" sldId="283"/>
        </pc:sldMkLst>
        <pc:spChg chg="del">
          <ac:chgData name="chen lipschitz" userId="1b04385e293ec7a8" providerId="LiveId" clId="{6C6DC94E-46F2-43F4-8E0F-6765695FDBD0}" dt="2024-03-06T21:59:03.257" v="4132" actId="478"/>
          <ac:spMkLst>
            <pc:docMk/>
            <pc:sldMk cId="4184059357" sldId="283"/>
            <ac:spMk id="2" creationId="{B3400308-9640-31CF-F608-E078B4CCDAE2}"/>
          </ac:spMkLst>
        </pc:spChg>
        <pc:spChg chg="del">
          <ac:chgData name="chen lipschitz" userId="1b04385e293ec7a8" providerId="LiveId" clId="{6C6DC94E-46F2-43F4-8E0F-6765695FDBD0}" dt="2024-03-06T21:59:03.257" v="4132" actId="478"/>
          <ac:spMkLst>
            <pc:docMk/>
            <pc:sldMk cId="4184059357" sldId="283"/>
            <ac:spMk id="3" creationId="{C132EBBB-0F8C-5B72-1EC5-7BDF308CF32D}"/>
          </ac:spMkLst>
        </pc:spChg>
        <pc:spChg chg="add mod">
          <ac:chgData name="chen lipschitz" userId="1b04385e293ec7a8" providerId="LiveId" clId="{6C6DC94E-46F2-43F4-8E0F-6765695FDBD0}" dt="2024-03-06T22:02:16.490" v="4181" actId="1076"/>
          <ac:spMkLst>
            <pc:docMk/>
            <pc:sldMk cId="4184059357" sldId="283"/>
            <ac:spMk id="6" creationId="{96D04DE0-C051-9CA3-A642-9DCE64D3D600}"/>
          </ac:spMkLst>
        </pc:spChg>
        <pc:picChg chg="add mod">
          <ac:chgData name="chen lipschitz" userId="1b04385e293ec7a8" providerId="LiveId" clId="{6C6DC94E-46F2-43F4-8E0F-6765695FDBD0}" dt="2024-03-06T22:02:20.593" v="4182" actId="14100"/>
          <ac:picMkLst>
            <pc:docMk/>
            <pc:sldMk cId="4184059357" sldId="283"/>
            <ac:picMk id="5" creationId="{B37BE730-A1F1-8177-28D4-DA59E435B367}"/>
          </ac:picMkLst>
        </pc:picChg>
      </pc:sldChg>
      <pc:sldChg chg="addSp delSp modSp new mod ord setBg">
        <pc:chgData name="chen lipschitz" userId="1b04385e293ec7a8" providerId="LiveId" clId="{6C6DC94E-46F2-43F4-8E0F-6765695FDBD0}" dt="2024-03-07T08:41:55.486" v="5388" actId="14100"/>
        <pc:sldMkLst>
          <pc:docMk/>
          <pc:sldMk cId="29638078" sldId="284"/>
        </pc:sldMkLst>
        <pc:spChg chg="del">
          <ac:chgData name="chen lipschitz" userId="1b04385e293ec7a8" providerId="LiveId" clId="{6C6DC94E-46F2-43F4-8E0F-6765695FDBD0}" dt="2024-03-06T22:32:47.976" v="4324" actId="478"/>
          <ac:spMkLst>
            <pc:docMk/>
            <pc:sldMk cId="29638078" sldId="284"/>
            <ac:spMk id="2" creationId="{7F975D5C-A772-1E75-EABD-1F61018ACCFF}"/>
          </ac:spMkLst>
        </pc:spChg>
        <pc:spChg chg="del">
          <ac:chgData name="chen lipschitz" userId="1b04385e293ec7a8" providerId="LiveId" clId="{6C6DC94E-46F2-43F4-8E0F-6765695FDBD0}" dt="2024-03-06T22:32:47.976" v="4324" actId="478"/>
          <ac:spMkLst>
            <pc:docMk/>
            <pc:sldMk cId="29638078" sldId="284"/>
            <ac:spMk id="3" creationId="{926FB7A6-DE17-0AB6-2D0D-6CDE08AE4D2E}"/>
          </ac:spMkLst>
        </pc:spChg>
        <pc:spChg chg="add mod">
          <ac:chgData name="chen lipschitz" userId="1b04385e293ec7a8" providerId="LiveId" clId="{6C6DC94E-46F2-43F4-8E0F-6765695FDBD0}" dt="2024-03-06T22:41:19.858" v="4458" actId="207"/>
          <ac:spMkLst>
            <pc:docMk/>
            <pc:sldMk cId="29638078" sldId="284"/>
            <ac:spMk id="4" creationId="{C1464F05-FB3A-4BA7-5B3A-F7DA2DE6ABBA}"/>
          </ac:spMkLst>
        </pc:spChg>
        <pc:spChg chg="add mod topLvl">
          <ac:chgData name="chen lipschitz" userId="1b04385e293ec7a8" providerId="LiveId" clId="{6C6DC94E-46F2-43F4-8E0F-6765695FDBD0}" dt="2024-03-07T08:40:43.607" v="5373" actId="1076"/>
          <ac:spMkLst>
            <pc:docMk/>
            <pc:sldMk cId="29638078" sldId="284"/>
            <ac:spMk id="5" creationId="{820B836D-A982-C9F7-CCDC-976135BCF8F6}"/>
          </ac:spMkLst>
        </pc:spChg>
        <pc:spChg chg="add mod topLvl">
          <ac:chgData name="chen lipschitz" userId="1b04385e293ec7a8" providerId="LiveId" clId="{6C6DC94E-46F2-43F4-8E0F-6765695FDBD0}" dt="2024-03-07T08:41:02.411" v="5376" actId="1076"/>
          <ac:spMkLst>
            <pc:docMk/>
            <pc:sldMk cId="29638078" sldId="284"/>
            <ac:spMk id="6" creationId="{56169590-7CF6-147B-CC22-B4DF7C3022FB}"/>
          </ac:spMkLst>
        </pc:spChg>
        <pc:spChg chg="add mod topLvl">
          <ac:chgData name="chen lipschitz" userId="1b04385e293ec7a8" providerId="LiveId" clId="{6C6DC94E-46F2-43F4-8E0F-6765695FDBD0}" dt="2024-03-07T08:40:38.660" v="5371" actId="1076"/>
          <ac:spMkLst>
            <pc:docMk/>
            <pc:sldMk cId="29638078" sldId="284"/>
            <ac:spMk id="7" creationId="{B25D3478-66B5-FAF3-B402-A3957626A4DF}"/>
          </ac:spMkLst>
        </pc:spChg>
        <pc:spChg chg="add mod topLvl">
          <ac:chgData name="chen lipschitz" userId="1b04385e293ec7a8" providerId="LiveId" clId="{6C6DC94E-46F2-43F4-8E0F-6765695FDBD0}" dt="2024-03-07T08:41:12.882" v="5378" actId="1076"/>
          <ac:spMkLst>
            <pc:docMk/>
            <pc:sldMk cId="29638078" sldId="284"/>
            <ac:spMk id="8" creationId="{3E464A2A-BD0F-8FAD-0E99-CC2188DBB4A4}"/>
          </ac:spMkLst>
        </pc:spChg>
        <pc:spChg chg="add mod topLvl">
          <ac:chgData name="chen lipschitz" userId="1b04385e293ec7a8" providerId="LiveId" clId="{6C6DC94E-46F2-43F4-8E0F-6765695FDBD0}" dt="2024-03-07T08:40:40.942" v="5372" actId="1076"/>
          <ac:spMkLst>
            <pc:docMk/>
            <pc:sldMk cId="29638078" sldId="284"/>
            <ac:spMk id="9" creationId="{CD95D25A-E210-97D7-76EF-FB1C0359CC42}"/>
          </ac:spMkLst>
        </pc:spChg>
        <pc:spChg chg="add mod topLvl">
          <ac:chgData name="chen lipschitz" userId="1b04385e293ec7a8" providerId="LiveId" clId="{6C6DC94E-46F2-43F4-8E0F-6765695FDBD0}" dt="2024-03-07T08:41:08.023" v="5377" actId="1076"/>
          <ac:spMkLst>
            <pc:docMk/>
            <pc:sldMk cId="29638078" sldId="284"/>
            <ac:spMk id="10" creationId="{46B9C7A0-5471-0453-E802-0632045A8A06}"/>
          </ac:spMkLst>
        </pc:spChg>
        <pc:spChg chg="add del">
          <ac:chgData name="chen lipschitz" userId="1b04385e293ec7a8" providerId="LiveId" clId="{6C6DC94E-46F2-43F4-8E0F-6765695FDBD0}" dt="2024-03-06T22:41:13.859" v="4456" actId="26606"/>
          <ac:spMkLst>
            <pc:docMk/>
            <pc:sldMk cId="29638078" sldId="284"/>
            <ac:spMk id="23" creationId="{7517A47C-B2E5-4B79-8061-D74B1311AF6E}"/>
          </ac:spMkLst>
        </pc:spChg>
        <pc:spChg chg="add del">
          <ac:chgData name="chen lipschitz" userId="1b04385e293ec7a8" providerId="LiveId" clId="{6C6DC94E-46F2-43F4-8E0F-6765695FDBD0}" dt="2024-03-06T22:41:13.859" v="4456" actId="26606"/>
          <ac:spMkLst>
            <pc:docMk/>
            <pc:sldMk cId="29638078" sldId="284"/>
            <ac:spMk id="25" creationId="{C505E780-2083-4CB5-A42A-5E0E2908ECC3}"/>
          </ac:spMkLst>
        </pc:spChg>
        <pc:spChg chg="add del">
          <ac:chgData name="chen lipschitz" userId="1b04385e293ec7a8" providerId="LiveId" clId="{6C6DC94E-46F2-43F4-8E0F-6765695FDBD0}" dt="2024-03-06T22:41:13.859" v="4456" actId="26606"/>
          <ac:spMkLst>
            <pc:docMk/>
            <pc:sldMk cId="29638078" sldId="284"/>
            <ac:spMk id="27" creationId="{D2C0AE1C-0118-41AE-8A10-7CDCBF10E96F}"/>
          </ac:spMkLst>
        </pc:spChg>
        <pc:spChg chg="add del">
          <ac:chgData name="chen lipschitz" userId="1b04385e293ec7a8" providerId="LiveId" clId="{6C6DC94E-46F2-43F4-8E0F-6765695FDBD0}" dt="2024-03-06T22:41:13.859" v="4456" actId="26606"/>
          <ac:spMkLst>
            <pc:docMk/>
            <pc:sldMk cId="29638078" sldId="284"/>
            <ac:spMk id="29" creationId="{463EEC44-1BA3-44ED-81FC-A644B04B2A44}"/>
          </ac:spMkLst>
        </pc:spChg>
        <pc:spChg chg="add">
          <ac:chgData name="chen lipschitz" userId="1b04385e293ec7a8" providerId="LiveId" clId="{6C6DC94E-46F2-43F4-8E0F-6765695FDBD0}" dt="2024-03-06T22:41:13.868" v="4457" actId="26606"/>
          <ac:spMkLst>
            <pc:docMk/>
            <pc:sldMk cId="29638078" sldId="284"/>
            <ac:spMk id="31" creationId="{AFF8D2E5-2C4E-47B1-930B-6C82B7C31331}"/>
          </ac:spMkLst>
        </pc:spChg>
        <pc:spChg chg="add">
          <ac:chgData name="chen lipschitz" userId="1b04385e293ec7a8" providerId="LiveId" clId="{6C6DC94E-46F2-43F4-8E0F-6765695FDBD0}" dt="2024-03-06T22:41:13.868" v="4457" actId="26606"/>
          <ac:spMkLst>
            <pc:docMk/>
            <pc:sldMk cId="29638078" sldId="284"/>
            <ac:spMk id="32" creationId="{801E4ADA-0EA9-4930-846E-3C11E8BED6DD}"/>
          </ac:spMkLst>
        </pc:spChg>
        <pc:spChg chg="add">
          <ac:chgData name="chen lipschitz" userId="1b04385e293ec7a8" providerId="LiveId" clId="{6C6DC94E-46F2-43F4-8E0F-6765695FDBD0}" dt="2024-03-06T22:41:13.868" v="4457" actId="26606"/>
          <ac:spMkLst>
            <pc:docMk/>
            <pc:sldMk cId="29638078" sldId="284"/>
            <ac:spMk id="33" creationId="{FB92FFCE-0C90-454E-AA25-D4EE9A6C39C5}"/>
          </ac:spMkLst>
        </pc:spChg>
        <pc:grpChg chg="add del mod">
          <ac:chgData name="chen lipschitz" userId="1b04385e293ec7a8" providerId="LiveId" clId="{6C6DC94E-46F2-43F4-8E0F-6765695FDBD0}" dt="2024-03-07T08:40:23.399" v="5367" actId="165"/>
          <ac:grpSpMkLst>
            <pc:docMk/>
            <pc:sldMk cId="29638078" sldId="284"/>
            <ac:grpSpMk id="18" creationId="{136E6A99-D02E-29FD-D00C-09D39541286C}"/>
          </ac:grpSpMkLst>
        </pc:grpChg>
        <pc:cxnChg chg="add mod topLvl">
          <ac:chgData name="chen lipschitz" userId="1b04385e293ec7a8" providerId="LiveId" clId="{6C6DC94E-46F2-43F4-8E0F-6765695FDBD0}" dt="2024-03-07T08:41:25.597" v="5380" actId="14100"/>
          <ac:cxnSpMkLst>
            <pc:docMk/>
            <pc:sldMk cId="29638078" sldId="284"/>
            <ac:cxnSpMk id="12" creationId="{DFF01AD6-4DFD-EB0F-1D43-E07FDE0094DB}"/>
          </ac:cxnSpMkLst>
        </pc:cxnChg>
        <pc:cxnChg chg="add mod topLvl">
          <ac:chgData name="chen lipschitz" userId="1b04385e293ec7a8" providerId="LiveId" clId="{6C6DC94E-46F2-43F4-8E0F-6765695FDBD0}" dt="2024-03-07T08:41:30.709" v="5381" actId="14100"/>
          <ac:cxnSpMkLst>
            <pc:docMk/>
            <pc:sldMk cId="29638078" sldId="284"/>
            <ac:cxnSpMk id="13" creationId="{DBA7B0DA-3389-2F7B-6E38-1A1E6606F03F}"/>
          </ac:cxnSpMkLst>
        </pc:cxnChg>
        <pc:cxnChg chg="add del mod topLvl">
          <ac:chgData name="chen lipschitz" userId="1b04385e293ec7a8" providerId="LiveId" clId="{6C6DC94E-46F2-43F4-8E0F-6765695FDBD0}" dt="2024-03-07T08:40:34.249" v="5370" actId="478"/>
          <ac:cxnSpMkLst>
            <pc:docMk/>
            <pc:sldMk cId="29638078" sldId="284"/>
            <ac:cxnSpMk id="16" creationId="{EB30214B-EA0B-04D2-CE30-1523C3543E2F}"/>
          </ac:cxnSpMkLst>
        </pc:cxnChg>
        <pc:cxnChg chg="add mod">
          <ac:chgData name="chen lipschitz" userId="1b04385e293ec7a8" providerId="LiveId" clId="{6C6DC94E-46F2-43F4-8E0F-6765695FDBD0}" dt="2024-03-07T08:41:41.736" v="5384" actId="14100"/>
          <ac:cxnSpMkLst>
            <pc:docMk/>
            <pc:sldMk cId="29638078" sldId="284"/>
            <ac:cxnSpMk id="23" creationId="{5312B9F3-3BF7-CA45-B6CD-F36385F7CF51}"/>
          </ac:cxnSpMkLst>
        </pc:cxnChg>
        <pc:cxnChg chg="add mod">
          <ac:chgData name="chen lipschitz" userId="1b04385e293ec7a8" providerId="LiveId" clId="{6C6DC94E-46F2-43F4-8E0F-6765695FDBD0}" dt="2024-03-07T08:41:55.486" v="5388" actId="14100"/>
          <ac:cxnSpMkLst>
            <pc:docMk/>
            <pc:sldMk cId="29638078" sldId="284"/>
            <ac:cxnSpMk id="26" creationId="{FA5275E0-89D4-4C0C-83EB-F9A318C01C9D}"/>
          </ac:cxnSpMkLst>
        </pc:cxnChg>
      </pc:sldChg>
      <pc:sldChg chg="addSp delSp modSp new mod">
        <pc:chgData name="chen lipschitz" userId="1b04385e293ec7a8" providerId="LiveId" clId="{6C6DC94E-46F2-43F4-8E0F-6765695FDBD0}" dt="2024-03-07T07:08:57.740" v="4973" actId="14100"/>
        <pc:sldMkLst>
          <pc:docMk/>
          <pc:sldMk cId="1019347796" sldId="285"/>
        </pc:sldMkLst>
        <pc:spChg chg="del">
          <ac:chgData name="chen lipschitz" userId="1b04385e293ec7a8" providerId="LiveId" clId="{6C6DC94E-46F2-43F4-8E0F-6765695FDBD0}" dt="2024-03-07T06:42:23.611" v="4480" actId="478"/>
          <ac:spMkLst>
            <pc:docMk/>
            <pc:sldMk cId="1019347796" sldId="285"/>
            <ac:spMk id="2" creationId="{80BCBBBE-BACA-8BC9-44D4-4B515DE62969}"/>
          </ac:spMkLst>
        </pc:spChg>
        <pc:spChg chg="del">
          <ac:chgData name="chen lipschitz" userId="1b04385e293ec7a8" providerId="LiveId" clId="{6C6DC94E-46F2-43F4-8E0F-6765695FDBD0}" dt="2024-03-07T06:42:23.611" v="4480" actId="478"/>
          <ac:spMkLst>
            <pc:docMk/>
            <pc:sldMk cId="1019347796" sldId="285"/>
            <ac:spMk id="3" creationId="{150D1B39-4F07-B1AB-F06A-7162912DD3EB}"/>
          </ac:spMkLst>
        </pc:spChg>
        <pc:spChg chg="add mod">
          <ac:chgData name="chen lipschitz" userId="1b04385e293ec7a8" providerId="LiveId" clId="{6C6DC94E-46F2-43F4-8E0F-6765695FDBD0}" dt="2024-03-07T06:43:04.640" v="4502" actId="20577"/>
          <ac:spMkLst>
            <pc:docMk/>
            <pc:sldMk cId="1019347796" sldId="285"/>
            <ac:spMk id="6" creationId="{81A27B4F-FB23-66DA-0130-A60E3DB2FC59}"/>
          </ac:spMkLst>
        </pc:spChg>
        <pc:spChg chg="add mod">
          <ac:chgData name="chen lipschitz" userId="1b04385e293ec7a8" providerId="LiveId" clId="{6C6DC94E-46F2-43F4-8E0F-6765695FDBD0}" dt="2024-03-07T06:44:52.019" v="4543" actId="20577"/>
          <ac:spMkLst>
            <pc:docMk/>
            <pc:sldMk cId="1019347796" sldId="285"/>
            <ac:spMk id="7" creationId="{C79A50EC-72FA-76CC-A4D7-874AB879DD05}"/>
          </ac:spMkLst>
        </pc:spChg>
        <pc:picChg chg="add del mod">
          <ac:chgData name="chen lipschitz" userId="1b04385e293ec7a8" providerId="LiveId" clId="{6C6DC94E-46F2-43F4-8E0F-6765695FDBD0}" dt="2024-03-07T07:06:38.913" v="4963" actId="478"/>
          <ac:picMkLst>
            <pc:docMk/>
            <pc:sldMk cId="1019347796" sldId="285"/>
            <ac:picMk id="5" creationId="{F23D3A4A-169E-5AB7-246A-40364E56B6D5}"/>
          </ac:picMkLst>
        </pc:picChg>
        <pc:picChg chg="add del mod">
          <ac:chgData name="chen lipschitz" userId="1b04385e293ec7a8" providerId="LiveId" clId="{6C6DC94E-46F2-43F4-8E0F-6765695FDBD0}" dt="2024-03-07T07:08:48.254" v="4969" actId="478"/>
          <ac:picMkLst>
            <pc:docMk/>
            <pc:sldMk cId="1019347796" sldId="285"/>
            <ac:picMk id="9" creationId="{5F28073D-792A-71CF-B96F-514CFE9958BE}"/>
          </ac:picMkLst>
        </pc:picChg>
        <pc:picChg chg="add mod">
          <ac:chgData name="chen lipschitz" userId="1b04385e293ec7a8" providerId="LiveId" clId="{6C6DC94E-46F2-43F4-8E0F-6765695FDBD0}" dt="2024-03-07T07:06:54.370" v="4968" actId="14100"/>
          <ac:picMkLst>
            <pc:docMk/>
            <pc:sldMk cId="1019347796" sldId="285"/>
            <ac:picMk id="11" creationId="{7BC2FBE8-542A-1EB0-AF96-030BD6E3918F}"/>
          </ac:picMkLst>
        </pc:picChg>
        <pc:picChg chg="add mod">
          <ac:chgData name="chen lipschitz" userId="1b04385e293ec7a8" providerId="LiveId" clId="{6C6DC94E-46F2-43F4-8E0F-6765695FDBD0}" dt="2024-03-07T07:08:57.740" v="4973" actId="14100"/>
          <ac:picMkLst>
            <pc:docMk/>
            <pc:sldMk cId="1019347796" sldId="285"/>
            <ac:picMk id="13" creationId="{7F2D48F3-79BF-14B2-3D36-7B225E6DFAD1}"/>
          </ac:picMkLst>
        </pc:picChg>
      </pc:sldChg>
      <pc:sldChg chg="addSp delSp modSp new mod">
        <pc:chgData name="chen lipschitz" userId="1b04385e293ec7a8" providerId="LiveId" clId="{6C6DC94E-46F2-43F4-8E0F-6765695FDBD0}" dt="2024-03-07T07:00:02.107" v="4844" actId="313"/>
        <pc:sldMkLst>
          <pc:docMk/>
          <pc:sldMk cId="2999518817" sldId="286"/>
        </pc:sldMkLst>
        <pc:spChg chg="del">
          <ac:chgData name="chen lipschitz" userId="1b04385e293ec7a8" providerId="LiveId" clId="{6C6DC94E-46F2-43F4-8E0F-6765695FDBD0}" dt="2024-03-07T06:44:57.492" v="4545" actId="478"/>
          <ac:spMkLst>
            <pc:docMk/>
            <pc:sldMk cId="2999518817" sldId="286"/>
            <ac:spMk id="2" creationId="{78A423F0-F6CF-2A8B-9D22-DBF50D82D8E2}"/>
          </ac:spMkLst>
        </pc:spChg>
        <pc:spChg chg="del">
          <ac:chgData name="chen lipschitz" userId="1b04385e293ec7a8" providerId="LiveId" clId="{6C6DC94E-46F2-43F4-8E0F-6765695FDBD0}" dt="2024-03-07T06:44:57.492" v="4545" actId="478"/>
          <ac:spMkLst>
            <pc:docMk/>
            <pc:sldMk cId="2999518817" sldId="286"/>
            <ac:spMk id="3" creationId="{553A3A8A-B674-FFA5-2099-97FEAD321106}"/>
          </ac:spMkLst>
        </pc:spChg>
        <pc:spChg chg="add mod">
          <ac:chgData name="chen lipschitz" userId="1b04385e293ec7a8" providerId="LiveId" clId="{6C6DC94E-46F2-43F4-8E0F-6765695FDBD0}" dt="2024-03-07T06:58:44.280" v="4768" actId="1076"/>
          <ac:spMkLst>
            <pc:docMk/>
            <pc:sldMk cId="2999518817" sldId="286"/>
            <ac:spMk id="6" creationId="{C79956F9-4BA9-4F3E-D1D2-C61B14D70656}"/>
          </ac:spMkLst>
        </pc:spChg>
        <pc:spChg chg="add mod">
          <ac:chgData name="chen lipschitz" userId="1b04385e293ec7a8" providerId="LiveId" clId="{6C6DC94E-46F2-43F4-8E0F-6765695FDBD0}" dt="2024-03-07T07:00:02.107" v="4844" actId="313"/>
          <ac:spMkLst>
            <pc:docMk/>
            <pc:sldMk cId="2999518817" sldId="286"/>
            <ac:spMk id="9" creationId="{BC14B6E2-77D0-F786-90B0-EF84147E284A}"/>
          </ac:spMkLst>
        </pc:spChg>
        <pc:picChg chg="add mod">
          <ac:chgData name="chen lipschitz" userId="1b04385e293ec7a8" providerId="LiveId" clId="{6C6DC94E-46F2-43F4-8E0F-6765695FDBD0}" dt="2024-03-07T06:59:31.172" v="4775" actId="1076"/>
          <ac:picMkLst>
            <pc:docMk/>
            <pc:sldMk cId="2999518817" sldId="286"/>
            <ac:picMk id="5" creationId="{0DAD15FA-6AC3-DCC4-5CDF-5D5BAADB5AA1}"/>
          </ac:picMkLst>
        </pc:picChg>
        <pc:picChg chg="add mod">
          <ac:chgData name="chen lipschitz" userId="1b04385e293ec7a8" providerId="LiveId" clId="{6C6DC94E-46F2-43F4-8E0F-6765695FDBD0}" dt="2024-03-07T06:59:20.550" v="4772" actId="14100"/>
          <ac:picMkLst>
            <pc:docMk/>
            <pc:sldMk cId="2999518817" sldId="286"/>
            <ac:picMk id="8" creationId="{C9621C26-B58F-6ACF-1A32-46D6991FC6A1}"/>
          </ac:picMkLst>
        </pc:picChg>
      </pc:sldChg>
      <pc:sldChg chg="addSp delSp modSp new mod">
        <pc:chgData name="chen lipschitz" userId="1b04385e293ec7a8" providerId="LiveId" clId="{6C6DC94E-46F2-43F4-8E0F-6765695FDBD0}" dt="2024-03-07T06:55:25.004" v="4752" actId="1076"/>
        <pc:sldMkLst>
          <pc:docMk/>
          <pc:sldMk cId="314648955" sldId="287"/>
        </pc:sldMkLst>
        <pc:spChg chg="del">
          <ac:chgData name="chen lipschitz" userId="1b04385e293ec7a8" providerId="LiveId" clId="{6C6DC94E-46F2-43F4-8E0F-6765695FDBD0}" dt="2024-03-07T06:52:07.689" v="4568" actId="478"/>
          <ac:spMkLst>
            <pc:docMk/>
            <pc:sldMk cId="314648955" sldId="287"/>
            <ac:spMk id="2" creationId="{AD6F2E51-2494-5A58-A2F8-CF14E8286FB0}"/>
          </ac:spMkLst>
        </pc:spChg>
        <pc:spChg chg="del">
          <ac:chgData name="chen lipschitz" userId="1b04385e293ec7a8" providerId="LiveId" clId="{6C6DC94E-46F2-43F4-8E0F-6765695FDBD0}" dt="2024-03-07T06:52:07.689" v="4568" actId="478"/>
          <ac:spMkLst>
            <pc:docMk/>
            <pc:sldMk cId="314648955" sldId="287"/>
            <ac:spMk id="3" creationId="{C452A06A-E94F-4122-16D1-A4E9A7B178E5}"/>
          </ac:spMkLst>
        </pc:spChg>
        <pc:spChg chg="add mod">
          <ac:chgData name="chen lipschitz" userId="1b04385e293ec7a8" providerId="LiveId" clId="{6C6DC94E-46F2-43F4-8E0F-6765695FDBD0}" dt="2024-03-07T06:54:00.148" v="4724" actId="207"/>
          <ac:spMkLst>
            <pc:docMk/>
            <pc:sldMk cId="314648955" sldId="287"/>
            <ac:spMk id="4" creationId="{6766F207-A157-0FB1-6691-73667B749C2F}"/>
          </ac:spMkLst>
        </pc:spChg>
        <pc:spChg chg="add mod">
          <ac:chgData name="chen lipschitz" userId="1b04385e293ec7a8" providerId="LiveId" clId="{6C6DC94E-46F2-43F4-8E0F-6765695FDBD0}" dt="2024-03-07T06:55:00.335" v="4742" actId="1076"/>
          <ac:spMkLst>
            <pc:docMk/>
            <pc:sldMk cId="314648955" sldId="287"/>
            <ac:spMk id="8" creationId="{E545E526-1BD7-FFD9-E328-223760CF7214}"/>
          </ac:spMkLst>
        </pc:spChg>
        <pc:spChg chg="add mod">
          <ac:chgData name="chen lipschitz" userId="1b04385e293ec7a8" providerId="LiveId" clId="{6C6DC94E-46F2-43F4-8E0F-6765695FDBD0}" dt="2024-03-07T06:55:25.004" v="4752" actId="1076"/>
          <ac:spMkLst>
            <pc:docMk/>
            <pc:sldMk cId="314648955" sldId="287"/>
            <ac:spMk id="13" creationId="{A9567D62-1505-A99C-E668-32E328804F48}"/>
          </ac:spMkLst>
        </pc:spChg>
        <pc:picChg chg="add mod">
          <ac:chgData name="chen lipschitz" userId="1b04385e293ec7a8" providerId="LiveId" clId="{6C6DC94E-46F2-43F4-8E0F-6765695FDBD0}" dt="2024-03-07T06:54:14.611" v="4727" actId="1076"/>
          <ac:picMkLst>
            <pc:docMk/>
            <pc:sldMk cId="314648955" sldId="287"/>
            <ac:picMk id="6" creationId="{192AD7C8-C3C8-4C98-CB00-1C2E1218A12E}"/>
          </ac:picMkLst>
        </pc:picChg>
        <pc:picChg chg="add mod">
          <ac:chgData name="chen lipschitz" userId="1b04385e293ec7a8" providerId="LiveId" clId="{6C6DC94E-46F2-43F4-8E0F-6765695FDBD0}" dt="2024-03-07T06:54:25.759" v="4730" actId="1076"/>
          <ac:picMkLst>
            <pc:docMk/>
            <pc:sldMk cId="314648955" sldId="287"/>
            <ac:picMk id="7" creationId="{348BD29E-AFE2-20C7-4969-F8F6B17EF5C6}"/>
          </ac:picMkLst>
        </pc:picChg>
        <pc:cxnChg chg="add mod">
          <ac:chgData name="chen lipschitz" userId="1b04385e293ec7a8" providerId="LiveId" clId="{6C6DC94E-46F2-43F4-8E0F-6765695FDBD0}" dt="2024-03-07T06:55:00.335" v="4742" actId="1076"/>
          <ac:cxnSpMkLst>
            <pc:docMk/>
            <pc:sldMk cId="314648955" sldId="287"/>
            <ac:cxnSpMk id="10" creationId="{B1F39CA1-FB46-BCEE-8D43-11FA4F4B57E1}"/>
          </ac:cxnSpMkLst>
        </pc:cxnChg>
        <pc:cxnChg chg="add mod">
          <ac:chgData name="chen lipschitz" userId="1b04385e293ec7a8" providerId="LiveId" clId="{6C6DC94E-46F2-43F4-8E0F-6765695FDBD0}" dt="2024-03-07T06:55:25.004" v="4752" actId="1076"/>
          <ac:cxnSpMkLst>
            <pc:docMk/>
            <pc:sldMk cId="314648955" sldId="287"/>
            <ac:cxnSpMk id="15" creationId="{997CED5C-9D26-5E1A-1D20-79FE46E1903F}"/>
          </ac:cxnSpMkLst>
        </pc:cxnChg>
      </pc:sldChg>
      <pc:sldChg chg="addSp delSp modSp new mod">
        <pc:chgData name="chen lipschitz" userId="1b04385e293ec7a8" providerId="LiveId" clId="{6C6DC94E-46F2-43F4-8E0F-6765695FDBD0}" dt="2024-03-07T07:13:33.746" v="4990" actId="20577"/>
        <pc:sldMkLst>
          <pc:docMk/>
          <pc:sldMk cId="3779440973" sldId="288"/>
        </pc:sldMkLst>
        <pc:spChg chg="del">
          <ac:chgData name="chen lipschitz" userId="1b04385e293ec7a8" providerId="LiveId" clId="{6C6DC94E-46F2-43F4-8E0F-6765695FDBD0}" dt="2024-03-07T07:00:08.869" v="4846" actId="478"/>
          <ac:spMkLst>
            <pc:docMk/>
            <pc:sldMk cId="3779440973" sldId="288"/>
            <ac:spMk id="2" creationId="{A37B05E9-99BC-CC3E-E09F-E44CB67EEEAF}"/>
          </ac:spMkLst>
        </pc:spChg>
        <pc:spChg chg="del">
          <ac:chgData name="chen lipschitz" userId="1b04385e293ec7a8" providerId="LiveId" clId="{6C6DC94E-46F2-43F4-8E0F-6765695FDBD0}" dt="2024-03-07T07:00:08.869" v="4846" actId="478"/>
          <ac:spMkLst>
            <pc:docMk/>
            <pc:sldMk cId="3779440973" sldId="288"/>
            <ac:spMk id="3" creationId="{7A87545C-9DF4-E9C7-1BCE-1E989A3F5311}"/>
          </ac:spMkLst>
        </pc:spChg>
        <pc:spChg chg="add mod">
          <ac:chgData name="chen lipschitz" userId="1b04385e293ec7a8" providerId="LiveId" clId="{6C6DC94E-46F2-43F4-8E0F-6765695FDBD0}" dt="2024-03-07T07:13:33.746" v="4990" actId="20577"/>
          <ac:spMkLst>
            <pc:docMk/>
            <pc:sldMk cId="3779440973" sldId="288"/>
            <ac:spMk id="8" creationId="{1030666A-5D93-6BF9-D352-6A8B83B3C304}"/>
          </ac:spMkLst>
        </pc:spChg>
        <pc:picChg chg="add mod">
          <ac:chgData name="chen lipschitz" userId="1b04385e293ec7a8" providerId="LiveId" clId="{6C6DC94E-46F2-43F4-8E0F-6765695FDBD0}" dt="2024-03-07T07:01:04.050" v="4859" actId="14100"/>
          <ac:picMkLst>
            <pc:docMk/>
            <pc:sldMk cId="3779440973" sldId="288"/>
            <ac:picMk id="5" creationId="{2DD042CA-52B8-1D19-7D4E-EAA2ACD9B634}"/>
          </ac:picMkLst>
        </pc:picChg>
        <pc:picChg chg="add mod">
          <ac:chgData name="chen lipschitz" userId="1b04385e293ec7a8" providerId="LiveId" clId="{6C6DC94E-46F2-43F4-8E0F-6765695FDBD0}" dt="2024-03-07T07:01:06.835" v="4860" actId="14100"/>
          <ac:picMkLst>
            <pc:docMk/>
            <pc:sldMk cId="3779440973" sldId="288"/>
            <ac:picMk id="7" creationId="{26229143-98E2-B915-E830-971D3D23ECE4}"/>
          </ac:picMkLst>
        </pc:picChg>
      </pc:sldChg>
      <pc:sldChg chg="addSp delSp modSp new mod">
        <pc:chgData name="chen lipschitz" userId="1b04385e293ec7a8" providerId="LiveId" clId="{6C6DC94E-46F2-43F4-8E0F-6765695FDBD0}" dt="2024-03-07T07:04:18.666" v="4922" actId="20577"/>
        <pc:sldMkLst>
          <pc:docMk/>
          <pc:sldMk cId="2776636360" sldId="289"/>
        </pc:sldMkLst>
        <pc:spChg chg="del">
          <ac:chgData name="chen lipschitz" userId="1b04385e293ec7a8" providerId="LiveId" clId="{6C6DC94E-46F2-43F4-8E0F-6765695FDBD0}" dt="2024-03-07T07:01:57.744" v="4878" actId="478"/>
          <ac:spMkLst>
            <pc:docMk/>
            <pc:sldMk cId="2776636360" sldId="289"/>
            <ac:spMk id="2" creationId="{0A343D17-BE6E-45CA-3A19-3ECA3F95A503}"/>
          </ac:spMkLst>
        </pc:spChg>
        <pc:spChg chg="del">
          <ac:chgData name="chen lipschitz" userId="1b04385e293ec7a8" providerId="LiveId" clId="{6C6DC94E-46F2-43F4-8E0F-6765695FDBD0}" dt="2024-03-07T07:01:57.744" v="4878" actId="478"/>
          <ac:spMkLst>
            <pc:docMk/>
            <pc:sldMk cId="2776636360" sldId="289"/>
            <ac:spMk id="3" creationId="{D8A93070-53B0-C701-5C73-F8011E6D4697}"/>
          </ac:spMkLst>
        </pc:spChg>
        <pc:spChg chg="add mod">
          <ac:chgData name="chen lipschitz" userId="1b04385e293ec7a8" providerId="LiveId" clId="{6C6DC94E-46F2-43F4-8E0F-6765695FDBD0}" dt="2024-03-07T07:02:21.074" v="4905" actId="20577"/>
          <ac:spMkLst>
            <pc:docMk/>
            <pc:sldMk cId="2776636360" sldId="289"/>
            <ac:spMk id="6" creationId="{0C74264A-86A9-BF70-AE3A-E6D12414A1F3}"/>
          </ac:spMkLst>
        </pc:spChg>
        <pc:spChg chg="add mod">
          <ac:chgData name="chen lipschitz" userId="1b04385e293ec7a8" providerId="LiveId" clId="{6C6DC94E-46F2-43F4-8E0F-6765695FDBD0}" dt="2024-03-07T07:04:18.666" v="4922" actId="20577"/>
          <ac:spMkLst>
            <pc:docMk/>
            <pc:sldMk cId="2776636360" sldId="289"/>
            <ac:spMk id="9" creationId="{E93C7BC0-75DA-75A0-1098-94C4D7AD6048}"/>
          </ac:spMkLst>
        </pc:spChg>
        <pc:picChg chg="add mod">
          <ac:chgData name="chen lipschitz" userId="1b04385e293ec7a8" providerId="LiveId" clId="{6C6DC94E-46F2-43F4-8E0F-6765695FDBD0}" dt="2024-03-07T07:02:06.422" v="4882" actId="14100"/>
          <ac:picMkLst>
            <pc:docMk/>
            <pc:sldMk cId="2776636360" sldId="289"/>
            <ac:picMk id="5" creationId="{31E90A12-0557-B2E4-11F1-AB9AA91A7B09}"/>
          </ac:picMkLst>
        </pc:picChg>
        <pc:picChg chg="add mod">
          <ac:chgData name="chen lipschitz" userId="1b04385e293ec7a8" providerId="LiveId" clId="{6C6DC94E-46F2-43F4-8E0F-6765695FDBD0}" dt="2024-03-07T07:04:05.258" v="4909" actId="14100"/>
          <ac:picMkLst>
            <pc:docMk/>
            <pc:sldMk cId="2776636360" sldId="289"/>
            <ac:picMk id="8" creationId="{CBB9C77A-E592-7C0D-0E54-C5FDF608AC55}"/>
          </ac:picMkLst>
        </pc:picChg>
      </pc:sldChg>
      <pc:sldChg chg="addSp delSp modSp new mod">
        <pc:chgData name="chen lipschitz" userId="1b04385e293ec7a8" providerId="LiveId" clId="{6C6DC94E-46F2-43F4-8E0F-6765695FDBD0}" dt="2024-03-07T08:18:55.563" v="5332" actId="1076"/>
        <pc:sldMkLst>
          <pc:docMk/>
          <pc:sldMk cId="2947472137" sldId="290"/>
        </pc:sldMkLst>
        <pc:spChg chg="del">
          <ac:chgData name="chen lipschitz" userId="1b04385e293ec7a8" providerId="LiveId" clId="{6C6DC94E-46F2-43F4-8E0F-6765695FDBD0}" dt="2024-03-07T07:04:25.356" v="4924" actId="478"/>
          <ac:spMkLst>
            <pc:docMk/>
            <pc:sldMk cId="2947472137" sldId="290"/>
            <ac:spMk id="2" creationId="{EC7ABE6D-1BE0-DF2B-46D7-09FF00934E35}"/>
          </ac:spMkLst>
        </pc:spChg>
        <pc:spChg chg="del">
          <ac:chgData name="chen lipschitz" userId="1b04385e293ec7a8" providerId="LiveId" clId="{6C6DC94E-46F2-43F4-8E0F-6765695FDBD0}" dt="2024-03-07T07:04:25.356" v="4924" actId="478"/>
          <ac:spMkLst>
            <pc:docMk/>
            <pc:sldMk cId="2947472137" sldId="290"/>
            <ac:spMk id="3" creationId="{20314326-39B9-8DA7-422A-E69368C0A0A5}"/>
          </ac:spMkLst>
        </pc:spChg>
        <pc:spChg chg="add mod">
          <ac:chgData name="chen lipschitz" userId="1b04385e293ec7a8" providerId="LiveId" clId="{6C6DC94E-46F2-43F4-8E0F-6765695FDBD0}" dt="2024-03-07T07:05:03.068" v="4960" actId="20577"/>
          <ac:spMkLst>
            <pc:docMk/>
            <pc:sldMk cId="2947472137" sldId="290"/>
            <ac:spMk id="6" creationId="{DE4A629E-34DA-E790-A4C9-629DD7F56645}"/>
          </ac:spMkLst>
        </pc:spChg>
        <pc:picChg chg="add mod">
          <ac:chgData name="chen lipschitz" userId="1b04385e293ec7a8" providerId="LiveId" clId="{6C6DC94E-46F2-43F4-8E0F-6765695FDBD0}" dt="2024-03-07T08:18:55.563" v="5332" actId="1076"/>
          <ac:picMkLst>
            <pc:docMk/>
            <pc:sldMk cId="2947472137" sldId="290"/>
            <ac:picMk id="5" creationId="{255079F7-E122-036E-0373-3BAE26A7B06D}"/>
          </ac:picMkLst>
        </pc:picChg>
      </pc:sldChg>
      <pc:sldChg chg="addSp delSp modSp new mod">
        <pc:chgData name="chen lipschitz" userId="1b04385e293ec7a8" providerId="LiveId" clId="{6C6DC94E-46F2-43F4-8E0F-6765695FDBD0}" dt="2024-03-07T07:33:02.243" v="5328" actId="14100"/>
        <pc:sldMkLst>
          <pc:docMk/>
          <pc:sldMk cId="94177779" sldId="291"/>
        </pc:sldMkLst>
        <pc:spChg chg="del">
          <ac:chgData name="chen lipschitz" userId="1b04385e293ec7a8" providerId="LiveId" clId="{6C6DC94E-46F2-43F4-8E0F-6765695FDBD0}" dt="2024-03-07T07:13:16.159" v="4985" actId="478"/>
          <ac:spMkLst>
            <pc:docMk/>
            <pc:sldMk cId="94177779" sldId="291"/>
            <ac:spMk id="2" creationId="{07108428-C822-4167-CCD2-AB0D12746F9E}"/>
          </ac:spMkLst>
        </pc:spChg>
        <pc:spChg chg="del">
          <ac:chgData name="chen lipschitz" userId="1b04385e293ec7a8" providerId="LiveId" clId="{6C6DC94E-46F2-43F4-8E0F-6765695FDBD0}" dt="2024-03-07T07:13:16.159" v="4985" actId="478"/>
          <ac:spMkLst>
            <pc:docMk/>
            <pc:sldMk cId="94177779" sldId="291"/>
            <ac:spMk id="3" creationId="{BBB34F38-F822-5F42-4519-65304D587D8D}"/>
          </ac:spMkLst>
        </pc:spChg>
        <pc:spChg chg="add mod">
          <ac:chgData name="chen lipschitz" userId="1b04385e293ec7a8" providerId="LiveId" clId="{6C6DC94E-46F2-43F4-8E0F-6765695FDBD0}" dt="2024-03-07T07:32:59.420" v="5327" actId="1076"/>
          <ac:spMkLst>
            <pc:docMk/>
            <pc:sldMk cId="94177779" sldId="291"/>
            <ac:spMk id="6" creationId="{41B000C6-4ED1-7BD0-E3BF-0B5513718636}"/>
          </ac:spMkLst>
        </pc:spChg>
        <pc:picChg chg="add del mod">
          <ac:chgData name="chen lipschitz" userId="1b04385e293ec7a8" providerId="LiveId" clId="{6C6DC94E-46F2-43F4-8E0F-6765695FDBD0}" dt="2024-03-07T07:29:39.738" v="5313" actId="478"/>
          <ac:picMkLst>
            <pc:docMk/>
            <pc:sldMk cId="94177779" sldId="291"/>
            <ac:picMk id="5" creationId="{C964E33B-B4B1-F4C4-DD01-8418F22A632C}"/>
          </ac:picMkLst>
        </pc:picChg>
        <pc:picChg chg="add del mod">
          <ac:chgData name="chen lipschitz" userId="1b04385e293ec7a8" providerId="LiveId" clId="{6C6DC94E-46F2-43F4-8E0F-6765695FDBD0}" dt="2024-03-07T07:29:55.825" v="5321" actId="478"/>
          <ac:picMkLst>
            <pc:docMk/>
            <pc:sldMk cId="94177779" sldId="291"/>
            <ac:picMk id="8" creationId="{CCCE170D-E76A-52BF-0166-0B8FAFA3E962}"/>
          </ac:picMkLst>
        </pc:picChg>
        <pc:picChg chg="add mod">
          <ac:chgData name="chen lipschitz" userId="1b04385e293ec7a8" providerId="LiveId" clId="{6C6DC94E-46F2-43F4-8E0F-6765695FDBD0}" dt="2024-03-07T07:33:02.243" v="5328" actId="14100"/>
          <ac:picMkLst>
            <pc:docMk/>
            <pc:sldMk cId="94177779" sldId="291"/>
            <ac:picMk id="10" creationId="{18BE3A30-0A32-7933-6E0E-AA6E9C25DE50}"/>
          </ac:picMkLst>
        </pc:picChg>
      </pc:sldChg>
      <pc:sldChg chg="addSp delSp modSp new mod">
        <pc:chgData name="chen lipschitz" userId="1b04385e293ec7a8" providerId="LiveId" clId="{6C6DC94E-46F2-43F4-8E0F-6765695FDBD0}" dt="2024-03-07T07:17:31.417" v="5226" actId="13822"/>
        <pc:sldMkLst>
          <pc:docMk/>
          <pc:sldMk cId="441790113" sldId="292"/>
        </pc:sldMkLst>
        <pc:spChg chg="del">
          <ac:chgData name="chen lipschitz" userId="1b04385e293ec7a8" providerId="LiveId" clId="{6C6DC94E-46F2-43F4-8E0F-6765695FDBD0}" dt="2024-03-07T07:15:55.499" v="5165" actId="478"/>
          <ac:spMkLst>
            <pc:docMk/>
            <pc:sldMk cId="441790113" sldId="292"/>
            <ac:spMk id="2" creationId="{1D7644FA-8C78-EBDD-0550-5860C39E1E83}"/>
          </ac:spMkLst>
        </pc:spChg>
        <pc:spChg chg="del">
          <ac:chgData name="chen lipschitz" userId="1b04385e293ec7a8" providerId="LiveId" clId="{6C6DC94E-46F2-43F4-8E0F-6765695FDBD0}" dt="2024-03-07T07:15:55.499" v="5165" actId="478"/>
          <ac:spMkLst>
            <pc:docMk/>
            <pc:sldMk cId="441790113" sldId="292"/>
            <ac:spMk id="3" creationId="{5BFEE1BC-0AFF-F81A-AA58-10A8FA126B10}"/>
          </ac:spMkLst>
        </pc:spChg>
        <pc:spChg chg="add mod">
          <ac:chgData name="chen lipschitz" userId="1b04385e293ec7a8" providerId="LiveId" clId="{6C6DC94E-46F2-43F4-8E0F-6765695FDBD0}" dt="2024-03-07T07:17:16.386" v="5222" actId="1076"/>
          <ac:spMkLst>
            <pc:docMk/>
            <pc:sldMk cId="441790113" sldId="292"/>
            <ac:spMk id="6" creationId="{FABFDCB9-5F47-778D-638D-05329974B50B}"/>
          </ac:spMkLst>
        </pc:spChg>
        <pc:spChg chg="add mod">
          <ac:chgData name="chen lipschitz" userId="1b04385e293ec7a8" providerId="LiveId" clId="{6C6DC94E-46F2-43F4-8E0F-6765695FDBD0}" dt="2024-03-07T07:17:28.878" v="5225" actId="1076"/>
          <ac:spMkLst>
            <pc:docMk/>
            <pc:sldMk cId="441790113" sldId="292"/>
            <ac:spMk id="9" creationId="{16AEA7C1-DBCF-E8EA-9670-237AF199DAD9}"/>
          </ac:spMkLst>
        </pc:spChg>
        <pc:picChg chg="add mod">
          <ac:chgData name="chen lipschitz" userId="1b04385e293ec7a8" providerId="LiveId" clId="{6C6DC94E-46F2-43F4-8E0F-6765695FDBD0}" dt="2024-03-07T07:16:03.188" v="5169" actId="14100"/>
          <ac:picMkLst>
            <pc:docMk/>
            <pc:sldMk cId="441790113" sldId="292"/>
            <ac:picMk id="5" creationId="{B8003DD4-B2D7-FAAE-58CA-988B6B7B1A70}"/>
          </ac:picMkLst>
        </pc:picChg>
        <pc:picChg chg="add mod">
          <ac:chgData name="chen lipschitz" userId="1b04385e293ec7a8" providerId="LiveId" clId="{6C6DC94E-46F2-43F4-8E0F-6765695FDBD0}" dt="2024-03-07T07:16:52.417" v="5206" actId="14100"/>
          <ac:picMkLst>
            <pc:docMk/>
            <pc:sldMk cId="441790113" sldId="292"/>
            <ac:picMk id="8" creationId="{C57DE2D3-E2C9-EA9B-B02B-DB8664452969}"/>
          </ac:picMkLst>
        </pc:picChg>
        <pc:cxnChg chg="add mod">
          <ac:chgData name="chen lipschitz" userId="1b04385e293ec7a8" providerId="LiveId" clId="{6C6DC94E-46F2-43F4-8E0F-6765695FDBD0}" dt="2024-03-07T07:17:18.204" v="5223" actId="13822"/>
          <ac:cxnSpMkLst>
            <pc:docMk/>
            <pc:sldMk cId="441790113" sldId="292"/>
            <ac:cxnSpMk id="11" creationId="{51786700-CED6-2C8A-2DFD-F2E81EB0A6AB}"/>
          </ac:cxnSpMkLst>
        </pc:cxnChg>
        <pc:cxnChg chg="add mod">
          <ac:chgData name="chen lipschitz" userId="1b04385e293ec7a8" providerId="LiveId" clId="{6C6DC94E-46F2-43F4-8E0F-6765695FDBD0}" dt="2024-03-07T07:17:31.417" v="5226" actId="13822"/>
          <ac:cxnSpMkLst>
            <pc:docMk/>
            <pc:sldMk cId="441790113" sldId="292"/>
            <ac:cxnSpMk id="14" creationId="{CAB52BF8-56FD-11B7-D534-B39CBB503D8E}"/>
          </ac:cxnSpMkLst>
        </pc:cxnChg>
      </pc:sldChg>
      <pc:sldChg chg="addSp delSp modSp new mod">
        <pc:chgData name="chen lipschitz" userId="1b04385e293ec7a8" providerId="LiveId" clId="{6C6DC94E-46F2-43F4-8E0F-6765695FDBD0}" dt="2024-03-07T07:29:05.247" v="5312" actId="164"/>
        <pc:sldMkLst>
          <pc:docMk/>
          <pc:sldMk cId="3452744369" sldId="293"/>
        </pc:sldMkLst>
        <pc:spChg chg="del">
          <ac:chgData name="chen lipschitz" userId="1b04385e293ec7a8" providerId="LiveId" clId="{6C6DC94E-46F2-43F4-8E0F-6765695FDBD0}" dt="2024-03-07T07:19:25.842" v="5228" actId="478"/>
          <ac:spMkLst>
            <pc:docMk/>
            <pc:sldMk cId="3452744369" sldId="293"/>
            <ac:spMk id="2" creationId="{A37F9A77-E911-667A-BD3F-B3B4CAC9A0EF}"/>
          </ac:spMkLst>
        </pc:spChg>
        <pc:spChg chg="del">
          <ac:chgData name="chen lipschitz" userId="1b04385e293ec7a8" providerId="LiveId" clId="{6C6DC94E-46F2-43F4-8E0F-6765695FDBD0}" dt="2024-03-07T07:19:25.842" v="5228" actId="478"/>
          <ac:spMkLst>
            <pc:docMk/>
            <pc:sldMk cId="3452744369" sldId="293"/>
            <ac:spMk id="3" creationId="{2726BDD3-3DAD-790E-BBC1-5750E758501E}"/>
          </ac:spMkLst>
        </pc:spChg>
        <pc:spChg chg="add mod">
          <ac:chgData name="chen lipschitz" userId="1b04385e293ec7a8" providerId="LiveId" clId="{6C6DC94E-46F2-43F4-8E0F-6765695FDBD0}" dt="2024-03-07T07:25:39.531" v="5299" actId="1076"/>
          <ac:spMkLst>
            <pc:docMk/>
            <pc:sldMk cId="3452744369" sldId="293"/>
            <ac:spMk id="10" creationId="{1514D077-0BD9-951A-D3ED-E0C5DDECBA4F}"/>
          </ac:spMkLst>
        </pc:spChg>
        <pc:spChg chg="add mod">
          <ac:chgData name="chen lipschitz" userId="1b04385e293ec7a8" providerId="LiveId" clId="{6C6DC94E-46F2-43F4-8E0F-6765695FDBD0}" dt="2024-03-07T07:22:13.150" v="5293" actId="20577"/>
          <ac:spMkLst>
            <pc:docMk/>
            <pc:sldMk cId="3452744369" sldId="293"/>
            <ac:spMk id="15" creationId="{0EBE8059-7316-8D97-7CB9-BB380653A835}"/>
          </ac:spMkLst>
        </pc:spChg>
        <pc:grpChg chg="add mod">
          <ac:chgData name="chen lipschitz" userId="1b04385e293ec7a8" providerId="LiveId" clId="{6C6DC94E-46F2-43F4-8E0F-6765695FDBD0}" dt="2024-03-07T07:29:05.247" v="5312" actId="164"/>
          <ac:grpSpMkLst>
            <pc:docMk/>
            <pc:sldMk cId="3452744369" sldId="293"/>
            <ac:grpSpMk id="22" creationId="{AD266112-1814-D1E9-F380-E697AB0F26DC}"/>
          </ac:grpSpMkLst>
        </pc:grpChg>
        <pc:picChg chg="add del mod modCrop">
          <ac:chgData name="chen lipschitz" userId="1b04385e293ec7a8" providerId="LiveId" clId="{6C6DC94E-46F2-43F4-8E0F-6765695FDBD0}" dt="2024-03-07T07:20:56.189" v="5239" actId="478"/>
          <ac:picMkLst>
            <pc:docMk/>
            <pc:sldMk cId="3452744369" sldId="293"/>
            <ac:picMk id="5" creationId="{B0F4D7E3-0708-319A-45E3-6854209BB690}"/>
          </ac:picMkLst>
        </pc:picChg>
        <pc:picChg chg="add del mod modCrop">
          <ac:chgData name="chen lipschitz" userId="1b04385e293ec7a8" providerId="LiveId" clId="{6C6DC94E-46F2-43F4-8E0F-6765695FDBD0}" dt="2024-03-07T07:20:56.189" v="5239" actId="478"/>
          <ac:picMkLst>
            <pc:docMk/>
            <pc:sldMk cId="3452744369" sldId="293"/>
            <ac:picMk id="7" creationId="{723B3D47-C917-B5FE-5E19-F3982EAE2FB1}"/>
          </ac:picMkLst>
        </pc:picChg>
        <pc:picChg chg="add del mod">
          <ac:chgData name="chen lipschitz" userId="1b04385e293ec7a8" providerId="LiveId" clId="{6C6DC94E-46F2-43F4-8E0F-6765695FDBD0}" dt="2024-03-07T07:25:27.247" v="5295" actId="478"/>
          <ac:picMkLst>
            <pc:docMk/>
            <pc:sldMk cId="3452744369" sldId="293"/>
            <ac:picMk id="9" creationId="{2F81BC3F-A821-85C9-11F1-0F65FA0DB334}"/>
          </ac:picMkLst>
        </pc:picChg>
        <pc:picChg chg="add del mod">
          <ac:chgData name="chen lipschitz" userId="1b04385e293ec7a8" providerId="LiveId" clId="{6C6DC94E-46F2-43F4-8E0F-6765695FDBD0}" dt="2024-03-07T07:21:40.802" v="5263" actId="478"/>
          <ac:picMkLst>
            <pc:docMk/>
            <pc:sldMk cId="3452744369" sldId="293"/>
            <ac:picMk id="12" creationId="{5AFB8233-4739-7491-C0BC-47B883B4BAD6}"/>
          </ac:picMkLst>
        </pc:picChg>
        <pc:picChg chg="add mod">
          <ac:chgData name="chen lipschitz" userId="1b04385e293ec7a8" providerId="LiveId" clId="{6C6DC94E-46F2-43F4-8E0F-6765695FDBD0}" dt="2024-03-07T07:22:21.838" v="5294" actId="14100"/>
          <ac:picMkLst>
            <pc:docMk/>
            <pc:sldMk cId="3452744369" sldId="293"/>
            <ac:picMk id="14" creationId="{C3009E7B-33DD-C597-2610-99AEB91E0781}"/>
          </ac:picMkLst>
        </pc:picChg>
        <pc:picChg chg="add mod">
          <ac:chgData name="chen lipschitz" userId="1b04385e293ec7a8" providerId="LiveId" clId="{6C6DC94E-46F2-43F4-8E0F-6765695FDBD0}" dt="2024-03-07T07:29:05.247" v="5312" actId="164"/>
          <ac:picMkLst>
            <pc:docMk/>
            <pc:sldMk cId="3452744369" sldId="293"/>
            <ac:picMk id="17" creationId="{7E91A1BF-C36B-056C-74D4-AF7C1F4284F1}"/>
          </ac:picMkLst>
        </pc:picChg>
        <pc:picChg chg="add mod">
          <ac:chgData name="chen lipschitz" userId="1b04385e293ec7a8" providerId="LiveId" clId="{6C6DC94E-46F2-43F4-8E0F-6765695FDBD0}" dt="2024-03-07T07:29:05.247" v="5312" actId="164"/>
          <ac:picMkLst>
            <pc:docMk/>
            <pc:sldMk cId="3452744369" sldId="293"/>
            <ac:picMk id="19" creationId="{544E6976-AA81-18A0-B3B3-48F28EE80ACE}"/>
          </ac:picMkLst>
        </pc:picChg>
        <pc:picChg chg="add mod">
          <ac:chgData name="chen lipschitz" userId="1b04385e293ec7a8" providerId="LiveId" clId="{6C6DC94E-46F2-43F4-8E0F-6765695FDBD0}" dt="2024-03-07T07:29:05.247" v="5312" actId="164"/>
          <ac:picMkLst>
            <pc:docMk/>
            <pc:sldMk cId="3452744369" sldId="293"/>
            <ac:picMk id="21" creationId="{7D19D554-AED0-6CC4-E957-572BB890A341}"/>
          </ac:picMkLst>
        </pc:picChg>
      </pc:sldChg>
      <pc:sldChg chg="addSp delSp modSp new mod">
        <pc:chgData name="chen lipschitz" userId="1b04385e293ec7a8" providerId="LiveId" clId="{6C6DC94E-46F2-43F4-8E0F-6765695FDBD0}" dt="2024-03-07T08:29:38.831" v="5355" actId="1076"/>
        <pc:sldMkLst>
          <pc:docMk/>
          <pc:sldMk cId="492069097" sldId="294"/>
        </pc:sldMkLst>
        <pc:spChg chg="del">
          <ac:chgData name="chen lipschitz" userId="1b04385e293ec7a8" providerId="LiveId" clId="{6C6DC94E-46F2-43F4-8E0F-6765695FDBD0}" dt="2024-03-07T08:18:59.144" v="5334" actId="478"/>
          <ac:spMkLst>
            <pc:docMk/>
            <pc:sldMk cId="492069097" sldId="294"/>
            <ac:spMk id="2" creationId="{7010D00B-923D-3CBC-974E-5EED30C9E021}"/>
          </ac:spMkLst>
        </pc:spChg>
        <pc:spChg chg="del">
          <ac:chgData name="chen lipschitz" userId="1b04385e293ec7a8" providerId="LiveId" clId="{6C6DC94E-46F2-43F4-8E0F-6765695FDBD0}" dt="2024-03-07T08:18:59.144" v="5334" actId="478"/>
          <ac:spMkLst>
            <pc:docMk/>
            <pc:sldMk cId="492069097" sldId="294"/>
            <ac:spMk id="3" creationId="{EEA21002-509F-7234-8686-B41E015C4048}"/>
          </ac:spMkLst>
        </pc:spChg>
        <pc:spChg chg="add del mod">
          <ac:chgData name="chen lipschitz" userId="1b04385e293ec7a8" providerId="LiveId" clId="{6C6DC94E-46F2-43F4-8E0F-6765695FDBD0}" dt="2024-03-07T08:19:50.568" v="5343"/>
          <ac:spMkLst>
            <pc:docMk/>
            <pc:sldMk cId="492069097" sldId="294"/>
            <ac:spMk id="8" creationId="{AC144416-FDBE-2B30-0635-EC8167FD0CCC}"/>
          </ac:spMkLst>
        </pc:spChg>
        <pc:spChg chg="add mod">
          <ac:chgData name="chen lipschitz" userId="1b04385e293ec7a8" providerId="LiveId" clId="{6C6DC94E-46F2-43F4-8E0F-6765695FDBD0}" dt="2024-03-07T08:20:03.463" v="5354" actId="20577"/>
          <ac:spMkLst>
            <pc:docMk/>
            <pc:sldMk cId="492069097" sldId="294"/>
            <ac:spMk id="9" creationId="{339D5F1F-B9F9-8C9B-8823-2C83B0BA23BB}"/>
          </ac:spMkLst>
        </pc:spChg>
        <pc:picChg chg="add mod">
          <ac:chgData name="chen lipschitz" userId="1b04385e293ec7a8" providerId="LiveId" clId="{6C6DC94E-46F2-43F4-8E0F-6765695FDBD0}" dt="2024-03-07T08:29:38.831" v="5355" actId="1076"/>
          <ac:picMkLst>
            <pc:docMk/>
            <pc:sldMk cId="492069097" sldId="294"/>
            <ac:picMk id="5" creationId="{2EF6C644-1325-F35B-9103-2621BBF5CEAC}"/>
          </ac:picMkLst>
        </pc:picChg>
        <pc:picChg chg="add mod">
          <ac:chgData name="chen lipschitz" userId="1b04385e293ec7a8" providerId="LiveId" clId="{6C6DC94E-46F2-43F4-8E0F-6765695FDBD0}" dt="2024-03-07T08:19:34.992" v="5340" actId="1076"/>
          <ac:picMkLst>
            <pc:docMk/>
            <pc:sldMk cId="492069097" sldId="294"/>
            <ac:picMk id="7" creationId="{6A1B9D19-B2AA-22DF-CCC9-DB995D8D304A}"/>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3FDD7E7-94A6-4BCF-99CF-38FFA26228F1}" type="datetimeFigureOut">
              <a:rPr lang="en-IL" smtClean="0"/>
              <a:t>07/03/2024</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C4819B3F-599D-4F8B-B2B2-F0B583D26AA2}" type="slidenum">
              <a:rPr lang="en-IL" smtClean="0"/>
              <a:t>‹#›</a:t>
            </a:fld>
            <a:endParaRPr lang="en-IL"/>
          </a:p>
        </p:txBody>
      </p:sp>
    </p:spTree>
    <p:extLst>
      <p:ext uri="{BB962C8B-B14F-4D97-AF65-F5344CB8AC3E}">
        <p14:creationId xmlns:p14="http://schemas.microsoft.com/office/powerpoint/2010/main" val="3575252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DD7E7-94A6-4BCF-99CF-38FFA26228F1}" type="datetimeFigureOut">
              <a:rPr lang="en-IL" smtClean="0"/>
              <a:t>07/03/2024</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C4819B3F-599D-4F8B-B2B2-F0B583D26AA2}" type="slidenum">
              <a:rPr lang="en-IL" smtClean="0"/>
              <a:t>‹#›</a:t>
            </a:fld>
            <a:endParaRPr lang="en-IL"/>
          </a:p>
        </p:txBody>
      </p:sp>
    </p:spTree>
    <p:extLst>
      <p:ext uri="{BB962C8B-B14F-4D97-AF65-F5344CB8AC3E}">
        <p14:creationId xmlns:p14="http://schemas.microsoft.com/office/powerpoint/2010/main" val="958444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DD7E7-94A6-4BCF-99CF-38FFA26228F1}" type="datetimeFigureOut">
              <a:rPr lang="en-IL" smtClean="0"/>
              <a:t>07/03/2024</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C4819B3F-599D-4F8B-B2B2-F0B583D26AA2}" type="slidenum">
              <a:rPr lang="en-IL" smtClean="0"/>
              <a:t>‹#›</a:t>
            </a:fld>
            <a:endParaRPr lang="en-IL"/>
          </a:p>
        </p:txBody>
      </p:sp>
    </p:spTree>
    <p:extLst>
      <p:ext uri="{BB962C8B-B14F-4D97-AF65-F5344CB8AC3E}">
        <p14:creationId xmlns:p14="http://schemas.microsoft.com/office/powerpoint/2010/main" val="1331890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DD7E7-94A6-4BCF-99CF-38FFA26228F1}" type="datetimeFigureOut">
              <a:rPr lang="en-IL" smtClean="0"/>
              <a:t>07/03/2024</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C4819B3F-599D-4F8B-B2B2-F0B583D26AA2}" type="slidenum">
              <a:rPr lang="en-IL" smtClean="0"/>
              <a:t>‹#›</a:t>
            </a:fld>
            <a:endParaRPr lang="en-IL"/>
          </a:p>
        </p:txBody>
      </p:sp>
    </p:spTree>
    <p:extLst>
      <p:ext uri="{BB962C8B-B14F-4D97-AF65-F5344CB8AC3E}">
        <p14:creationId xmlns:p14="http://schemas.microsoft.com/office/powerpoint/2010/main" val="3251351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FDD7E7-94A6-4BCF-99CF-38FFA26228F1}" type="datetimeFigureOut">
              <a:rPr lang="en-IL" smtClean="0"/>
              <a:t>07/03/2024</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C4819B3F-599D-4F8B-B2B2-F0B583D26AA2}" type="slidenum">
              <a:rPr lang="en-IL" smtClean="0"/>
              <a:t>‹#›</a:t>
            </a:fld>
            <a:endParaRPr lang="en-IL"/>
          </a:p>
        </p:txBody>
      </p:sp>
    </p:spTree>
    <p:extLst>
      <p:ext uri="{BB962C8B-B14F-4D97-AF65-F5344CB8AC3E}">
        <p14:creationId xmlns:p14="http://schemas.microsoft.com/office/powerpoint/2010/main" val="3984425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3FDD7E7-94A6-4BCF-99CF-38FFA26228F1}" type="datetimeFigureOut">
              <a:rPr lang="en-IL" smtClean="0"/>
              <a:t>07/03/2024</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C4819B3F-599D-4F8B-B2B2-F0B583D26AA2}" type="slidenum">
              <a:rPr lang="en-IL" smtClean="0"/>
              <a:t>‹#›</a:t>
            </a:fld>
            <a:endParaRPr lang="en-IL"/>
          </a:p>
        </p:txBody>
      </p:sp>
    </p:spTree>
    <p:extLst>
      <p:ext uri="{BB962C8B-B14F-4D97-AF65-F5344CB8AC3E}">
        <p14:creationId xmlns:p14="http://schemas.microsoft.com/office/powerpoint/2010/main" val="27643905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3FDD7E7-94A6-4BCF-99CF-38FFA26228F1}" type="datetimeFigureOut">
              <a:rPr lang="en-IL" smtClean="0"/>
              <a:t>07/03/2024</a:t>
            </a:fld>
            <a:endParaRPr lang="en-IL"/>
          </a:p>
        </p:txBody>
      </p:sp>
      <p:sp>
        <p:nvSpPr>
          <p:cNvPr id="8" name="Footer Placeholder 7"/>
          <p:cNvSpPr>
            <a:spLocks noGrp="1"/>
          </p:cNvSpPr>
          <p:nvPr>
            <p:ph type="ftr" sz="quarter" idx="11"/>
          </p:nvPr>
        </p:nvSpPr>
        <p:spPr/>
        <p:txBody>
          <a:bodyPr/>
          <a:lstStyle/>
          <a:p>
            <a:endParaRPr lang="en-IL"/>
          </a:p>
        </p:txBody>
      </p:sp>
      <p:sp>
        <p:nvSpPr>
          <p:cNvPr id="9" name="Slide Number Placeholder 8"/>
          <p:cNvSpPr>
            <a:spLocks noGrp="1"/>
          </p:cNvSpPr>
          <p:nvPr>
            <p:ph type="sldNum" sz="quarter" idx="12"/>
          </p:nvPr>
        </p:nvSpPr>
        <p:spPr/>
        <p:txBody>
          <a:bodyPr/>
          <a:lstStyle/>
          <a:p>
            <a:fld id="{C4819B3F-599D-4F8B-B2B2-F0B583D26AA2}" type="slidenum">
              <a:rPr lang="en-IL" smtClean="0"/>
              <a:t>‹#›</a:t>
            </a:fld>
            <a:endParaRPr lang="en-IL"/>
          </a:p>
        </p:txBody>
      </p:sp>
    </p:spTree>
    <p:extLst>
      <p:ext uri="{BB962C8B-B14F-4D97-AF65-F5344CB8AC3E}">
        <p14:creationId xmlns:p14="http://schemas.microsoft.com/office/powerpoint/2010/main" val="1933866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3FDD7E7-94A6-4BCF-99CF-38FFA26228F1}" type="datetimeFigureOut">
              <a:rPr lang="en-IL" smtClean="0"/>
              <a:t>07/03/2024</a:t>
            </a:fld>
            <a:endParaRPr lang="en-IL"/>
          </a:p>
        </p:txBody>
      </p:sp>
      <p:sp>
        <p:nvSpPr>
          <p:cNvPr id="4" name="Footer Placeholder 3"/>
          <p:cNvSpPr>
            <a:spLocks noGrp="1"/>
          </p:cNvSpPr>
          <p:nvPr>
            <p:ph type="ftr" sz="quarter" idx="11"/>
          </p:nvPr>
        </p:nvSpPr>
        <p:spPr/>
        <p:txBody>
          <a:bodyPr/>
          <a:lstStyle/>
          <a:p>
            <a:endParaRPr lang="en-IL"/>
          </a:p>
        </p:txBody>
      </p:sp>
      <p:sp>
        <p:nvSpPr>
          <p:cNvPr id="5" name="Slide Number Placeholder 4"/>
          <p:cNvSpPr>
            <a:spLocks noGrp="1"/>
          </p:cNvSpPr>
          <p:nvPr>
            <p:ph type="sldNum" sz="quarter" idx="12"/>
          </p:nvPr>
        </p:nvSpPr>
        <p:spPr/>
        <p:txBody>
          <a:bodyPr/>
          <a:lstStyle/>
          <a:p>
            <a:fld id="{C4819B3F-599D-4F8B-B2B2-F0B583D26AA2}" type="slidenum">
              <a:rPr lang="en-IL" smtClean="0"/>
              <a:t>‹#›</a:t>
            </a:fld>
            <a:endParaRPr lang="en-IL"/>
          </a:p>
        </p:txBody>
      </p:sp>
    </p:spTree>
    <p:extLst>
      <p:ext uri="{BB962C8B-B14F-4D97-AF65-F5344CB8AC3E}">
        <p14:creationId xmlns:p14="http://schemas.microsoft.com/office/powerpoint/2010/main" val="176609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FDD7E7-94A6-4BCF-99CF-38FFA26228F1}" type="datetimeFigureOut">
              <a:rPr lang="en-IL" smtClean="0"/>
              <a:t>07/03/2024</a:t>
            </a:fld>
            <a:endParaRPr lang="en-IL"/>
          </a:p>
        </p:txBody>
      </p:sp>
      <p:sp>
        <p:nvSpPr>
          <p:cNvPr id="3" name="Footer Placeholder 2"/>
          <p:cNvSpPr>
            <a:spLocks noGrp="1"/>
          </p:cNvSpPr>
          <p:nvPr>
            <p:ph type="ftr" sz="quarter" idx="11"/>
          </p:nvPr>
        </p:nvSpPr>
        <p:spPr/>
        <p:txBody>
          <a:bodyPr/>
          <a:lstStyle/>
          <a:p>
            <a:endParaRPr lang="en-IL"/>
          </a:p>
        </p:txBody>
      </p:sp>
      <p:sp>
        <p:nvSpPr>
          <p:cNvPr id="4" name="Slide Number Placeholder 3"/>
          <p:cNvSpPr>
            <a:spLocks noGrp="1"/>
          </p:cNvSpPr>
          <p:nvPr>
            <p:ph type="sldNum" sz="quarter" idx="12"/>
          </p:nvPr>
        </p:nvSpPr>
        <p:spPr/>
        <p:txBody>
          <a:bodyPr/>
          <a:lstStyle/>
          <a:p>
            <a:fld id="{C4819B3F-599D-4F8B-B2B2-F0B583D26AA2}" type="slidenum">
              <a:rPr lang="en-IL" smtClean="0"/>
              <a:t>‹#›</a:t>
            </a:fld>
            <a:endParaRPr lang="en-IL"/>
          </a:p>
        </p:txBody>
      </p:sp>
    </p:spTree>
    <p:extLst>
      <p:ext uri="{BB962C8B-B14F-4D97-AF65-F5344CB8AC3E}">
        <p14:creationId xmlns:p14="http://schemas.microsoft.com/office/powerpoint/2010/main" val="26128040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3FDD7E7-94A6-4BCF-99CF-38FFA26228F1}" type="datetimeFigureOut">
              <a:rPr lang="en-IL" smtClean="0"/>
              <a:t>07/03/2024</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C4819B3F-599D-4F8B-B2B2-F0B583D26AA2}" type="slidenum">
              <a:rPr lang="en-IL" smtClean="0"/>
              <a:t>‹#›</a:t>
            </a:fld>
            <a:endParaRPr lang="en-IL"/>
          </a:p>
        </p:txBody>
      </p:sp>
    </p:spTree>
    <p:extLst>
      <p:ext uri="{BB962C8B-B14F-4D97-AF65-F5344CB8AC3E}">
        <p14:creationId xmlns:p14="http://schemas.microsoft.com/office/powerpoint/2010/main" val="1413041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3FDD7E7-94A6-4BCF-99CF-38FFA26228F1}" type="datetimeFigureOut">
              <a:rPr lang="en-IL" smtClean="0"/>
              <a:t>07/03/2024</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C4819B3F-599D-4F8B-B2B2-F0B583D26AA2}" type="slidenum">
              <a:rPr lang="en-IL" smtClean="0"/>
              <a:t>‹#›</a:t>
            </a:fld>
            <a:endParaRPr lang="en-IL"/>
          </a:p>
        </p:txBody>
      </p:sp>
    </p:spTree>
    <p:extLst>
      <p:ext uri="{BB962C8B-B14F-4D97-AF65-F5344CB8AC3E}">
        <p14:creationId xmlns:p14="http://schemas.microsoft.com/office/powerpoint/2010/main" val="3704154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FDD7E7-94A6-4BCF-99CF-38FFA26228F1}" type="datetimeFigureOut">
              <a:rPr lang="en-IL" smtClean="0"/>
              <a:t>07/03/2024</a:t>
            </a:fld>
            <a:endParaRPr lang="en-I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819B3F-599D-4F8B-B2B2-F0B583D26AA2}" type="slidenum">
              <a:rPr lang="en-IL" smtClean="0"/>
              <a:t>‹#›</a:t>
            </a:fld>
            <a:endParaRPr lang="en-IL"/>
          </a:p>
        </p:txBody>
      </p:sp>
    </p:spTree>
    <p:extLst>
      <p:ext uri="{BB962C8B-B14F-4D97-AF65-F5344CB8AC3E}">
        <p14:creationId xmlns:p14="http://schemas.microsoft.com/office/powerpoint/2010/main" val="367403731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24D679C-6068-CBE2-00AA-5F9F48D4B6A7}"/>
              </a:ext>
            </a:extLst>
          </p:cNvPr>
          <p:cNvSpPr txBox="1"/>
          <p:nvPr/>
        </p:nvSpPr>
        <p:spPr>
          <a:xfrm>
            <a:off x="4952590" y="5448620"/>
            <a:ext cx="6761573" cy="791841"/>
          </a:xfrm>
          <a:prstGeom prst="rect">
            <a:avLst/>
          </a:prstGeom>
        </p:spPr>
        <p:txBody>
          <a:bodyPr vert="horz" lIns="91440" tIns="45720" rIns="91440" bIns="45720" rtlCol="0" anchor="t">
            <a:normAutofit/>
          </a:bodyPr>
          <a:lstStyle/>
          <a:p>
            <a:pPr defTabSz="914400">
              <a:lnSpc>
                <a:spcPct val="90000"/>
              </a:lnSpc>
              <a:spcBef>
                <a:spcPts val="1000"/>
              </a:spcBef>
            </a:pPr>
            <a:r>
              <a:rPr lang="en-US" sz="2400" kern="1200" dirty="0" err="1">
                <a:solidFill>
                  <a:schemeClr val="accent3">
                    <a:lumMod val="50000"/>
                  </a:schemeClr>
                </a:solidFill>
                <a:latin typeface="+mn-lt"/>
                <a:ea typeface="+mn-ea"/>
                <a:cs typeface="+mn-cs"/>
              </a:rPr>
              <a:t>Github</a:t>
            </a:r>
            <a:r>
              <a:rPr lang="en-US" sz="2400" kern="1200" dirty="0">
                <a:solidFill>
                  <a:schemeClr val="accent3">
                    <a:lumMod val="50000"/>
                  </a:schemeClr>
                </a:solidFill>
                <a:latin typeface="+mn-lt"/>
                <a:ea typeface="+mn-ea"/>
                <a:cs typeface="+mn-cs"/>
              </a:rPr>
              <a:t>: https://github.com/IlanSimchon/SubNet</a:t>
            </a:r>
          </a:p>
        </p:txBody>
      </p:sp>
      <p:pic>
        <p:nvPicPr>
          <p:cNvPr id="10" name="Picture 9">
            <a:extLst>
              <a:ext uri="{FF2B5EF4-FFF2-40B4-BE49-F238E27FC236}">
                <a16:creationId xmlns:a16="http://schemas.microsoft.com/office/drawing/2014/main" id="{0EFB9248-C2B3-D094-9DDF-6DDAE91EE566}"/>
              </a:ext>
            </a:extLst>
          </p:cNvPr>
          <p:cNvPicPr>
            <a:picLocks noChangeAspect="1"/>
          </p:cNvPicPr>
          <p:nvPr/>
        </p:nvPicPr>
        <p:blipFill rotWithShape="1">
          <a:blip r:embed="rId2"/>
          <a:srcRect l="55709" r="-2" b="-2"/>
          <a:stretch/>
        </p:blipFill>
        <p:spPr>
          <a:xfrm>
            <a:off x="-5" y="1676465"/>
            <a:ext cx="4211054" cy="5181530"/>
          </a:xfrm>
          <a:custGeom>
            <a:avLst/>
            <a:gdLst/>
            <a:ahLst/>
            <a:cxnLst/>
            <a:rect l="l" t="t" r="r" b="b"/>
            <a:pathLst>
              <a:path w="4211054" h="5181530">
                <a:moveTo>
                  <a:pt x="1165310" y="990"/>
                </a:moveTo>
                <a:cubicBezTo>
                  <a:pt x="1578456" y="12730"/>
                  <a:pt x="2002082" y="129252"/>
                  <a:pt x="2418078" y="367333"/>
                </a:cubicBezTo>
                <a:cubicBezTo>
                  <a:pt x="3905879" y="1218825"/>
                  <a:pt x="4719574" y="3276464"/>
                  <a:pt x="3861693" y="4749397"/>
                </a:cubicBezTo>
                <a:cubicBezTo>
                  <a:pt x="3781266" y="4887488"/>
                  <a:pt x="3691172" y="4998345"/>
                  <a:pt x="3592887" y="5091022"/>
                </a:cubicBezTo>
                <a:lnTo>
                  <a:pt x="3483153" y="5181530"/>
                </a:lnTo>
                <a:lnTo>
                  <a:pt x="0" y="5181530"/>
                </a:lnTo>
                <a:lnTo>
                  <a:pt x="0" y="251609"/>
                </a:lnTo>
                <a:lnTo>
                  <a:pt x="158783" y="182603"/>
                </a:lnTo>
                <a:cubicBezTo>
                  <a:pt x="479801" y="54981"/>
                  <a:pt x="818871" y="-8854"/>
                  <a:pt x="1165310" y="990"/>
                </a:cubicBezTo>
                <a:close/>
              </a:path>
            </a:pathLst>
          </a:custGeom>
        </p:spPr>
      </p:pic>
      <p:sp>
        <p:nvSpPr>
          <p:cNvPr id="8" name="TextBox 7">
            <a:extLst>
              <a:ext uri="{FF2B5EF4-FFF2-40B4-BE49-F238E27FC236}">
                <a16:creationId xmlns:a16="http://schemas.microsoft.com/office/drawing/2014/main" id="{1D789FE0-C343-551D-FD47-647A42EC3CB7}"/>
              </a:ext>
            </a:extLst>
          </p:cNvPr>
          <p:cNvSpPr txBox="1"/>
          <p:nvPr/>
        </p:nvSpPr>
        <p:spPr>
          <a:xfrm>
            <a:off x="3466442" y="754199"/>
            <a:ext cx="7047263" cy="2108269"/>
          </a:xfrm>
          <a:prstGeom prst="rect">
            <a:avLst/>
          </a:prstGeom>
          <a:noFill/>
        </p:spPr>
        <p:txBody>
          <a:bodyPr wrap="square" rtlCol="0">
            <a:spAutoFit/>
          </a:bodyPr>
          <a:lstStyle/>
          <a:p>
            <a:pPr algn="ctr">
              <a:spcAft>
                <a:spcPts val="600"/>
              </a:spcAft>
            </a:pPr>
            <a:r>
              <a:rPr lang="en-US" sz="5400" b="1" dirty="0">
                <a:ln w="9525">
                  <a:solidFill>
                    <a:schemeClr val="bg1"/>
                  </a:solidFill>
                  <a:prstDash val="solid"/>
                </a:ln>
                <a:solidFill>
                  <a:srgbClr val="002060"/>
                </a:solidFill>
                <a:effectLst>
                  <a:outerShdw blurRad="12700" dist="38100" dir="2700000" algn="tl" rotWithShape="0">
                    <a:schemeClr val="accent5">
                      <a:lumMod val="60000"/>
                      <a:lumOff val="40000"/>
                    </a:schemeClr>
                  </a:outerShdw>
                </a:effectLst>
              </a:rPr>
              <a:t>Platform for Subletting Apartments</a:t>
            </a:r>
          </a:p>
          <a:p>
            <a:pPr>
              <a:spcAft>
                <a:spcPts val="600"/>
              </a:spcAft>
            </a:pPr>
            <a:endParaRPr lang="en-IL" b="1" dirty="0">
              <a:ln w="9525">
                <a:solidFill>
                  <a:schemeClr val="bg1"/>
                </a:solidFill>
                <a:prstDash val="solid"/>
              </a:ln>
              <a:solidFill>
                <a:srgbClr val="002060"/>
              </a:solidFill>
              <a:effectLst>
                <a:outerShdw blurRad="12700" dist="38100" dir="2700000" algn="tl" rotWithShape="0">
                  <a:schemeClr val="accent5">
                    <a:lumMod val="60000"/>
                    <a:lumOff val="40000"/>
                  </a:schemeClr>
                </a:outerShdw>
              </a:effectLst>
            </a:endParaRPr>
          </a:p>
        </p:txBody>
      </p:sp>
      <p:sp>
        <p:nvSpPr>
          <p:cNvPr id="7" name="TextBox 6">
            <a:extLst>
              <a:ext uri="{FF2B5EF4-FFF2-40B4-BE49-F238E27FC236}">
                <a16:creationId xmlns:a16="http://schemas.microsoft.com/office/drawing/2014/main" id="{8DDE040A-E249-79D0-D0FC-E82050112BDD}"/>
              </a:ext>
            </a:extLst>
          </p:cNvPr>
          <p:cNvSpPr txBox="1"/>
          <p:nvPr/>
        </p:nvSpPr>
        <p:spPr>
          <a:xfrm>
            <a:off x="4613587" y="2782258"/>
            <a:ext cx="4752975" cy="754053"/>
          </a:xfrm>
          <a:prstGeom prst="rect">
            <a:avLst/>
          </a:prstGeom>
          <a:noFill/>
        </p:spPr>
        <p:txBody>
          <a:bodyPr wrap="square" rtlCol="0">
            <a:spAutoFit/>
          </a:bodyPr>
          <a:lstStyle/>
          <a:p>
            <a:pPr algn="ctr">
              <a:spcAft>
                <a:spcPts val="600"/>
              </a:spcAft>
            </a:pPr>
            <a:r>
              <a:rPr lang="en-US" sz="2000" b="1" dirty="0">
                <a:solidFill>
                  <a:schemeClr val="accent3">
                    <a:lumMod val="50000"/>
                  </a:schemeClr>
                </a:solidFill>
              </a:rPr>
              <a:t>Start looking for you new adventure!</a:t>
            </a:r>
          </a:p>
          <a:p>
            <a:pPr>
              <a:spcAft>
                <a:spcPts val="600"/>
              </a:spcAft>
            </a:pPr>
            <a:endParaRPr lang="en-IL" dirty="0"/>
          </a:p>
        </p:txBody>
      </p:sp>
      <p:sp>
        <p:nvSpPr>
          <p:cNvPr id="9" name="TextBox 8">
            <a:extLst>
              <a:ext uri="{FF2B5EF4-FFF2-40B4-BE49-F238E27FC236}">
                <a16:creationId xmlns:a16="http://schemas.microsoft.com/office/drawing/2014/main" id="{1B7FC453-EE96-BBEE-0E7B-6146E1EC2E6B}"/>
              </a:ext>
            </a:extLst>
          </p:cNvPr>
          <p:cNvSpPr txBox="1"/>
          <p:nvPr/>
        </p:nvSpPr>
        <p:spPr>
          <a:xfrm>
            <a:off x="4952590" y="4369416"/>
            <a:ext cx="2794478" cy="923330"/>
          </a:xfrm>
          <a:prstGeom prst="rect">
            <a:avLst/>
          </a:prstGeom>
          <a:noFill/>
        </p:spPr>
        <p:txBody>
          <a:bodyPr wrap="square" rtlCol="0">
            <a:spAutoFit/>
          </a:bodyPr>
          <a:lstStyle/>
          <a:p>
            <a:r>
              <a:rPr lang="en-US" sz="5400" b="1" kern="1200" dirty="0" err="1">
                <a:ln w="10160">
                  <a:noFill/>
                  <a:prstDash val="solid"/>
                </a:ln>
                <a:solidFill>
                  <a:srgbClr val="FFC000"/>
                </a:solidFill>
                <a:latin typeface="+mj-lt"/>
                <a:ea typeface="+mj-ea"/>
                <a:cs typeface="+mj-cs"/>
              </a:rPr>
              <a:t>SubNet</a:t>
            </a:r>
            <a:endParaRPr lang="en-IL" sz="5400" dirty="0"/>
          </a:p>
        </p:txBody>
      </p:sp>
    </p:spTree>
    <p:extLst>
      <p:ext uri="{BB962C8B-B14F-4D97-AF65-F5344CB8AC3E}">
        <p14:creationId xmlns:p14="http://schemas.microsoft.com/office/powerpoint/2010/main" val="21531051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7C955BC-AAD0-FDDB-7E10-5610DCD70C30}"/>
              </a:ext>
            </a:extLst>
          </p:cNvPr>
          <p:cNvPicPr>
            <a:picLocks noChangeAspect="1"/>
          </p:cNvPicPr>
          <p:nvPr/>
        </p:nvPicPr>
        <p:blipFill rotWithShape="1">
          <a:blip r:embed="rId2"/>
          <a:srcRect t="6168"/>
          <a:stretch/>
        </p:blipFill>
        <p:spPr>
          <a:xfrm>
            <a:off x="3386810" y="863519"/>
            <a:ext cx="7354326" cy="4630227"/>
          </a:xfrm>
          <a:prstGeom prst="rect">
            <a:avLst/>
          </a:prstGeom>
        </p:spPr>
      </p:pic>
      <p:sp>
        <p:nvSpPr>
          <p:cNvPr id="8" name="TextBox 7">
            <a:extLst>
              <a:ext uri="{FF2B5EF4-FFF2-40B4-BE49-F238E27FC236}">
                <a16:creationId xmlns:a16="http://schemas.microsoft.com/office/drawing/2014/main" id="{E9479447-00D4-0C99-8A96-FEDCFA5C9E46}"/>
              </a:ext>
            </a:extLst>
          </p:cNvPr>
          <p:cNvSpPr txBox="1"/>
          <p:nvPr/>
        </p:nvSpPr>
        <p:spPr>
          <a:xfrm>
            <a:off x="1322233" y="707103"/>
            <a:ext cx="1152185" cy="769441"/>
          </a:xfrm>
          <a:prstGeom prst="rect">
            <a:avLst/>
          </a:prstGeom>
          <a:noFill/>
        </p:spPr>
        <p:txBody>
          <a:bodyPr wrap="square" rtlCol="0">
            <a:spAutoFit/>
          </a:bodyPr>
          <a:lstStyle/>
          <a:p>
            <a:r>
              <a:rPr lang="en-US" sz="4400" dirty="0"/>
              <a:t>ERD</a:t>
            </a:r>
            <a:endParaRPr lang="en-IL" sz="4400" dirty="0"/>
          </a:p>
        </p:txBody>
      </p:sp>
      <p:pic>
        <p:nvPicPr>
          <p:cNvPr id="2" name="Picture 1">
            <a:extLst>
              <a:ext uri="{FF2B5EF4-FFF2-40B4-BE49-F238E27FC236}">
                <a16:creationId xmlns:a16="http://schemas.microsoft.com/office/drawing/2014/main" id="{C8247F4B-71B8-FFBE-4412-307562E48D8A}"/>
              </a:ext>
            </a:extLst>
          </p:cNvPr>
          <p:cNvPicPr>
            <a:picLocks noChangeAspect="1"/>
          </p:cNvPicPr>
          <p:nvPr/>
        </p:nvPicPr>
        <p:blipFill>
          <a:blip r:embed="rId3"/>
          <a:stretch>
            <a:fillRect/>
          </a:stretch>
        </p:blipFill>
        <p:spPr>
          <a:xfrm>
            <a:off x="0" y="5733893"/>
            <a:ext cx="2133898" cy="1124107"/>
          </a:xfrm>
          <a:prstGeom prst="rect">
            <a:avLst/>
          </a:prstGeom>
        </p:spPr>
      </p:pic>
      <p:pic>
        <p:nvPicPr>
          <p:cNvPr id="3" name="Picture 2">
            <a:extLst>
              <a:ext uri="{FF2B5EF4-FFF2-40B4-BE49-F238E27FC236}">
                <a16:creationId xmlns:a16="http://schemas.microsoft.com/office/drawing/2014/main" id="{E85EE867-2C07-536F-1CE6-1F389DE19C92}"/>
              </a:ext>
            </a:extLst>
          </p:cNvPr>
          <p:cNvPicPr>
            <a:picLocks noChangeAspect="1"/>
          </p:cNvPicPr>
          <p:nvPr/>
        </p:nvPicPr>
        <p:blipFill>
          <a:blip r:embed="rId4"/>
          <a:stretch>
            <a:fillRect/>
          </a:stretch>
        </p:blipFill>
        <p:spPr>
          <a:xfrm>
            <a:off x="10582050" y="0"/>
            <a:ext cx="1609950" cy="1933845"/>
          </a:xfrm>
          <a:prstGeom prst="rect">
            <a:avLst/>
          </a:prstGeom>
        </p:spPr>
      </p:pic>
    </p:spTree>
    <p:extLst>
      <p:ext uri="{BB962C8B-B14F-4D97-AF65-F5344CB8AC3E}">
        <p14:creationId xmlns:p14="http://schemas.microsoft.com/office/powerpoint/2010/main" val="2610307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EAD9E73-D2F3-70A8-B05D-0D10C462BC40}"/>
              </a:ext>
            </a:extLst>
          </p:cNvPr>
          <p:cNvSpPr txBox="1"/>
          <p:nvPr/>
        </p:nvSpPr>
        <p:spPr>
          <a:xfrm>
            <a:off x="448027" y="411983"/>
            <a:ext cx="4345037" cy="769441"/>
          </a:xfrm>
          <a:prstGeom prst="rect">
            <a:avLst/>
          </a:prstGeom>
          <a:noFill/>
        </p:spPr>
        <p:txBody>
          <a:bodyPr wrap="square" rtlCol="0">
            <a:spAutoFit/>
          </a:bodyPr>
          <a:lstStyle/>
          <a:p>
            <a:r>
              <a:rPr lang="en-US" sz="4400" dirty="0"/>
              <a:t>Object Diagram</a:t>
            </a:r>
            <a:endParaRPr lang="en-IL" sz="4400" dirty="0"/>
          </a:p>
        </p:txBody>
      </p:sp>
      <p:grpSp>
        <p:nvGrpSpPr>
          <p:cNvPr id="25" name="Group 24">
            <a:extLst>
              <a:ext uri="{FF2B5EF4-FFF2-40B4-BE49-F238E27FC236}">
                <a16:creationId xmlns:a16="http://schemas.microsoft.com/office/drawing/2014/main" id="{5D574D70-BC8F-147C-A939-D08409DC876A}"/>
              </a:ext>
            </a:extLst>
          </p:cNvPr>
          <p:cNvGrpSpPr/>
          <p:nvPr/>
        </p:nvGrpSpPr>
        <p:grpSpPr>
          <a:xfrm>
            <a:off x="3399272" y="1644702"/>
            <a:ext cx="8208248" cy="4801315"/>
            <a:chOff x="284283" y="2056685"/>
            <a:chExt cx="8208248" cy="4801315"/>
          </a:xfrm>
        </p:grpSpPr>
        <p:cxnSp>
          <p:nvCxnSpPr>
            <p:cNvPr id="9" name="Straight Arrow Connector 8">
              <a:extLst>
                <a:ext uri="{FF2B5EF4-FFF2-40B4-BE49-F238E27FC236}">
                  <a16:creationId xmlns:a16="http://schemas.microsoft.com/office/drawing/2014/main" id="{5622DF07-BFD3-F347-7410-B4FCF867003E}"/>
                </a:ext>
              </a:extLst>
            </p:cNvPr>
            <p:cNvCxnSpPr>
              <a:cxnSpLocks/>
              <a:stCxn id="5" idx="2"/>
              <a:endCxn id="7" idx="0"/>
            </p:cNvCxnSpPr>
            <p:nvPr/>
          </p:nvCxnSpPr>
          <p:spPr>
            <a:xfrm flipH="1">
              <a:off x="2085032" y="3534013"/>
              <a:ext cx="1" cy="73866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16CBA3AE-0C26-A9FF-F00A-5289AA6F67C9}"/>
                </a:ext>
              </a:extLst>
            </p:cNvPr>
            <p:cNvCxnSpPr>
              <a:cxnSpLocks/>
              <a:stCxn id="6" idx="1"/>
              <a:endCxn id="5" idx="3"/>
            </p:cNvCxnSpPr>
            <p:nvPr/>
          </p:nvCxnSpPr>
          <p:spPr>
            <a:xfrm flipH="1">
              <a:off x="3637503" y="2795349"/>
              <a:ext cx="1750087"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nvGrpSpPr>
            <p:cNvPr id="23" name="Group 22">
              <a:extLst>
                <a:ext uri="{FF2B5EF4-FFF2-40B4-BE49-F238E27FC236}">
                  <a16:creationId xmlns:a16="http://schemas.microsoft.com/office/drawing/2014/main" id="{5A4C5791-FDDD-17EE-C895-41A8C119CACB}"/>
                </a:ext>
              </a:extLst>
            </p:cNvPr>
            <p:cNvGrpSpPr/>
            <p:nvPr/>
          </p:nvGrpSpPr>
          <p:grpSpPr>
            <a:xfrm>
              <a:off x="284283" y="2056685"/>
              <a:ext cx="8208248" cy="4801315"/>
              <a:chOff x="244090" y="2059912"/>
              <a:chExt cx="8208248" cy="4801315"/>
            </a:xfrm>
          </p:grpSpPr>
          <p:sp>
            <p:nvSpPr>
              <p:cNvPr id="5" name="TextBox 4">
                <a:extLst>
                  <a:ext uri="{FF2B5EF4-FFF2-40B4-BE49-F238E27FC236}">
                    <a16:creationId xmlns:a16="http://schemas.microsoft.com/office/drawing/2014/main" id="{D215EEBF-6AA5-DCAB-5295-5E680C7897B2}"/>
                  </a:ext>
                </a:extLst>
              </p:cNvPr>
              <p:cNvSpPr txBox="1"/>
              <p:nvPr/>
            </p:nvSpPr>
            <p:spPr>
              <a:xfrm>
                <a:off x="492369" y="2059912"/>
                <a:ext cx="3104941" cy="1477328"/>
              </a:xfrm>
              <a:prstGeom prst="rect">
                <a:avLst/>
              </a:prstGeom>
              <a:noFill/>
              <a:ln w="19050">
                <a:solidFill>
                  <a:schemeClr val="tx1"/>
                </a:solidFill>
              </a:ln>
            </p:spPr>
            <p:txBody>
              <a:bodyPr wrap="square" rtlCol="0">
                <a:spAutoFit/>
              </a:bodyPr>
              <a:lstStyle/>
              <a:p>
                <a:pPr algn="ctr"/>
                <a:r>
                  <a:rPr lang="en-US" dirty="0"/>
                  <a:t>Sub1 : Subtenant</a:t>
                </a:r>
              </a:p>
              <a:p>
                <a:pPr algn="ctr"/>
                <a:r>
                  <a:rPr lang="en-US" dirty="0"/>
                  <a:t>-----------------------------------------</a:t>
                </a:r>
              </a:p>
              <a:p>
                <a:r>
                  <a:rPr lang="en-US" dirty="0"/>
                  <a:t>Name = Avi Levi</a:t>
                </a:r>
              </a:p>
              <a:p>
                <a:r>
                  <a:rPr lang="en-US" dirty="0"/>
                  <a:t>Email = avi@gmail.com</a:t>
                </a:r>
              </a:p>
              <a:p>
                <a:r>
                  <a:rPr lang="en-US" dirty="0"/>
                  <a:t>Phone number = 0547368827</a:t>
                </a:r>
                <a:endParaRPr lang="en-IL" dirty="0"/>
              </a:p>
            </p:txBody>
          </p:sp>
          <p:sp>
            <p:nvSpPr>
              <p:cNvPr id="6" name="TextBox 5">
                <a:extLst>
                  <a:ext uri="{FF2B5EF4-FFF2-40B4-BE49-F238E27FC236}">
                    <a16:creationId xmlns:a16="http://schemas.microsoft.com/office/drawing/2014/main" id="{79C4E41A-3E59-BA8B-43C1-4714C98F98E8}"/>
                  </a:ext>
                </a:extLst>
              </p:cNvPr>
              <p:cNvSpPr txBox="1"/>
              <p:nvPr/>
            </p:nvSpPr>
            <p:spPr>
              <a:xfrm>
                <a:off x="5347397" y="2059912"/>
                <a:ext cx="3104941" cy="1477328"/>
              </a:xfrm>
              <a:prstGeom prst="rect">
                <a:avLst/>
              </a:prstGeom>
              <a:noFill/>
              <a:ln w="19050">
                <a:solidFill>
                  <a:schemeClr val="tx1"/>
                </a:solidFill>
              </a:ln>
            </p:spPr>
            <p:txBody>
              <a:bodyPr wrap="square" rtlCol="0">
                <a:spAutoFit/>
              </a:bodyPr>
              <a:lstStyle/>
              <a:p>
                <a:pPr algn="ctr"/>
                <a:r>
                  <a:rPr lang="en-US" dirty="0"/>
                  <a:t>Sub1 : House Owner</a:t>
                </a:r>
              </a:p>
              <a:p>
                <a:pPr algn="ctr"/>
                <a:r>
                  <a:rPr lang="en-US" dirty="0"/>
                  <a:t>-----------------------------------------</a:t>
                </a:r>
              </a:p>
              <a:p>
                <a:r>
                  <a:rPr lang="en-US" dirty="0"/>
                  <a:t>Name = Avi Levi</a:t>
                </a:r>
              </a:p>
              <a:p>
                <a:r>
                  <a:rPr lang="en-US" dirty="0"/>
                  <a:t>Email = avi@gmail.com</a:t>
                </a:r>
              </a:p>
              <a:p>
                <a:r>
                  <a:rPr lang="en-US" dirty="0"/>
                  <a:t>Phone number = 0547368827</a:t>
                </a:r>
                <a:endParaRPr lang="en-IL" dirty="0"/>
              </a:p>
            </p:txBody>
          </p:sp>
          <p:sp>
            <p:nvSpPr>
              <p:cNvPr id="7" name="TextBox 6">
                <a:extLst>
                  <a:ext uri="{FF2B5EF4-FFF2-40B4-BE49-F238E27FC236}">
                    <a16:creationId xmlns:a16="http://schemas.microsoft.com/office/drawing/2014/main" id="{64785ACE-B3C1-6950-6B2C-C9D09DD624D2}"/>
                  </a:ext>
                </a:extLst>
              </p:cNvPr>
              <p:cNvSpPr txBox="1"/>
              <p:nvPr/>
            </p:nvSpPr>
            <p:spPr>
              <a:xfrm>
                <a:off x="244090" y="4275904"/>
                <a:ext cx="3601497" cy="2585323"/>
              </a:xfrm>
              <a:prstGeom prst="rect">
                <a:avLst/>
              </a:prstGeom>
              <a:noFill/>
              <a:ln w="19050">
                <a:solidFill>
                  <a:schemeClr val="tx1"/>
                </a:solidFill>
              </a:ln>
            </p:spPr>
            <p:txBody>
              <a:bodyPr wrap="square" rtlCol="0">
                <a:spAutoFit/>
              </a:bodyPr>
              <a:lstStyle/>
              <a:p>
                <a:pPr algn="ctr"/>
                <a:r>
                  <a:rPr lang="en-US" dirty="0"/>
                  <a:t>apt1 : Apartment</a:t>
                </a:r>
              </a:p>
              <a:p>
                <a:pPr algn="ctr"/>
                <a:r>
                  <a:rPr lang="en-US" dirty="0"/>
                  <a:t>-----------------------------------------</a:t>
                </a:r>
              </a:p>
              <a:p>
                <a:r>
                  <a:rPr lang="en-US" dirty="0"/>
                  <a:t>Location = New York</a:t>
                </a:r>
              </a:p>
              <a:p>
                <a:r>
                  <a:rPr lang="en-US" dirty="0"/>
                  <a:t>Price = 120$</a:t>
                </a:r>
              </a:p>
              <a:p>
                <a:r>
                  <a:rPr lang="en-US" dirty="0"/>
                  <a:t>Availability = 12.11.2024-20.11.2024</a:t>
                </a:r>
              </a:p>
              <a:p>
                <a:r>
                  <a:rPr lang="en-US" dirty="0"/>
                  <a:t>Reviews = cozy</a:t>
                </a:r>
              </a:p>
              <a:p>
                <a:r>
                  <a:rPr lang="en-US" dirty="0"/>
                  <a:t>Average Rate = 4.8</a:t>
                </a:r>
              </a:p>
              <a:p>
                <a:r>
                  <a:rPr lang="en-US" dirty="0"/>
                  <a:t>Contact Details = 039674256</a:t>
                </a:r>
              </a:p>
              <a:p>
                <a:r>
                  <a:rPr lang="en-US" dirty="0" err="1"/>
                  <a:t>IsBooked</a:t>
                </a:r>
                <a:r>
                  <a:rPr lang="en-US" dirty="0"/>
                  <a:t> = false</a:t>
                </a:r>
                <a:endParaRPr lang="en-IL" dirty="0"/>
              </a:p>
            </p:txBody>
          </p:sp>
          <p:cxnSp>
            <p:nvCxnSpPr>
              <p:cNvPr id="16" name="Straight Arrow Connector 15">
                <a:extLst>
                  <a:ext uri="{FF2B5EF4-FFF2-40B4-BE49-F238E27FC236}">
                    <a16:creationId xmlns:a16="http://schemas.microsoft.com/office/drawing/2014/main" id="{A0AE04F7-B7B0-CEA5-E39A-D7C0C39E0831}"/>
                  </a:ext>
                </a:extLst>
              </p:cNvPr>
              <p:cNvCxnSpPr>
                <a:cxnSpLocks/>
                <a:endCxn id="7" idx="3"/>
              </p:cNvCxnSpPr>
              <p:nvPr/>
            </p:nvCxnSpPr>
            <p:spPr>
              <a:xfrm flipH="1">
                <a:off x="3845587" y="3537240"/>
                <a:ext cx="2374343" cy="203132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51F95855-9F8E-7036-2003-5AF3D8B35A42}"/>
                  </a:ext>
                </a:extLst>
              </p:cNvPr>
              <p:cNvCxnSpPr>
                <a:cxnSpLocks/>
                <a:endCxn id="6" idx="2"/>
              </p:cNvCxnSpPr>
              <p:nvPr/>
            </p:nvCxnSpPr>
            <p:spPr>
              <a:xfrm flipV="1">
                <a:off x="3845587" y="3537240"/>
                <a:ext cx="3054281" cy="261365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grpSp>
      <p:pic>
        <p:nvPicPr>
          <p:cNvPr id="29" name="Picture 28">
            <a:extLst>
              <a:ext uri="{FF2B5EF4-FFF2-40B4-BE49-F238E27FC236}">
                <a16:creationId xmlns:a16="http://schemas.microsoft.com/office/drawing/2014/main" id="{67C80425-651E-6C04-7FC3-EEA9567D87FD}"/>
              </a:ext>
            </a:extLst>
          </p:cNvPr>
          <p:cNvPicPr>
            <a:picLocks noChangeAspect="1"/>
          </p:cNvPicPr>
          <p:nvPr/>
        </p:nvPicPr>
        <p:blipFill>
          <a:blip r:embed="rId2"/>
          <a:stretch>
            <a:fillRect/>
          </a:stretch>
        </p:blipFill>
        <p:spPr>
          <a:xfrm>
            <a:off x="3052" y="5733893"/>
            <a:ext cx="2133898" cy="1124107"/>
          </a:xfrm>
          <a:prstGeom prst="rect">
            <a:avLst/>
          </a:prstGeom>
        </p:spPr>
      </p:pic>
      <p:pic>
        <p:nvPicPr>
          <p:cNvPr id="33" name="Picture 32">
            <a:extLst>
              <a:ext uri="{FF2B5EF4-FFF2-40B4-BE49-F238E27FC236}">
                <a16:creationId xmlns:a16="http://schemas.microsoft.com/office/drawing/2014/main" id="{AD515506-B30F-CA28-B6F7-847CAE6D3197}"/>
              </a:ext>
            </a:extLst>
          </p:cNvPr>
          <p:cNvPicPr>
            <a:picLocks noChangeAspect="1"/>
          </p:cNvPicPr>
          <p:nvPr/>
        </p:nvPicPr>
        <p:blipFill>
          <a:blip r:embed="rId2"/>
          <a:stretch>
            <a:fillRect/>
          </a:stretch>
        </p:blipFill>
        <p:spPr>
          <a:xfrm rot="10800000">
            <a:off x="10058102" y="9855"/>
            <a:ext cx="2133898" cy="1124107"/>
          </a:xfrm>
          <a:prstGeom prst="rect">
            <a:avLst/>
          </a:prstGeom>
        </p:spPr>
      </p:pic>
      <p:pic>
        <p:nvPicPr>
          <p:cNvPr id="41" name="Picture 40">
            <a:extLst>
              <a:ext uri="{FF2B5EF4-FFF2-40B4-BE49-F238E27FC236}">
                <a16:creationId xmlns:a16="http://schemas.microsoft.com/office/drawing/2014/main" id="{6CF64DA9-E0DB-CEEA-67EC-0F9F57800BBB}"/>
              </a:ext>
            </a:extLst>
          </p:cNvPr>
          <p:cNvPicPr>
            <a:picLocks noChangeAspect="1"/>
          </p:cNvPicPr>
          <p:nvPr/>
        </p:nvPicPr>
        <p:blipFill>
          <a:blip r:embed="rId3"/>
          <a:stretch>
            <a:fillRect/>
          </a:stretch>
        </p:blipFill>
        <p:spPr>
          <a:xfrm rot="5400000">
            <a:off x="10420104" y="5086103"/>
            <a:ext cx="1609950" cy="1933845"/>
          </a:xfrm>
          <a:prstGeom prst="rect">
            <a:avLst/>
          </a:prstGeom>
        </p:spPr>
      </p:pic>
    </p:spTree>
    <p:extLst>
      <p:ext uri="{BB962C8B-B14F-4D97-AF65-F5344CB8AC3E}">
        <p14:creationId xmlns:p14="http://schemas.microsoft.com/office/powerpoint/2010/main" val="3597715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1464F05-FB3A-4BA7-5B3A-F7DA2DE6ABBA}"/>
              </a:ext>
            </a:extLst>
          </p:cNvPr>
          <p:cNvSpPr txBox="1"/>
          <p:nvPr/>
        </p:nvSpPr>
        <p:spPr>
          <a:xfrm>
            <a:off x="841248" y="251312"/>
            <a:ext cx="10506456" cy="1010264"/>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400" b="1" kern="1200" dirty="0">
                <a:solidFill>
                  <a:schemeClr val="accent5">
                    <a:lumMod val="75000"/>
                  </a:schemeClr>
                </a:solidFill>
                <a:latin typeface="+mj-lt"/>
                <a:ea typeface="+mj-ea"/>
                <a:cs typeface="+mj-cs"/>
              </a:rPr>
              <a:t>The System’s Structure</a:t>
            </a:r>
          </a:p>
        </p:txBody>
      </p:sp>
      <p:sp>
        <p:nvSpPr>
          <p:cNvPr id="32" name="Rectangle 31">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Rectangle: Rounded Corners 4">
            <a:extLst>
              <a:ext uri="{FF2B5EF4-FFF2-40B4-BE49-F238E27FC236}">
                <a16:creationId xmlns:a16="http://schemas.microsoft.com/office/drawing/2014/main" id="{820B836D-A982-C9F7-CCDC-976135BCF8F6}"/>
              </a:ext>
            </a:extLst>
          </p:cNvPr>
          <p:cNvSpPr/>
          <p:nvPr/>
        </p:nvSpPr>
        <p:spPr>
          <a:xfrm>
            <a:off x="5022272" y="1916053"/>
            <a:ext cx="2767758" cy="1573824"/>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 name="TextBox 5">
            <a:extLst>
              <a:ext uri="{FF2B5EF4-FFF2-40B4-BE49-F238E27FC236}">
                <a16:creationId xmlns:a16="http://schemas.microsoft.com/office/drawing/2014/main" id="{56169590-7CF6-147B-CC22-B4DF7C3022FB}"/>
              </a:ext>
            </a:extLst>
          </p:cNvPr>
          <p:cNvSpPr txBox="1"/>
          <p:nvPr/>
        </p:nvSpPr>
        <p:spPr>
          <a:xfrm>
            <a:off x="5866856" y="2503800"/>
            <a:ext cx="1078590" cy="470182"/>
          </a:xfrm>
          <a:prstGeom prst="rect">
            <a:avLst/>
          </a:prstGeom>
          <a:noFill/>
        </p:spPr>
        <p:txBody>
          <a:bodyPr wrap="square" rtlCol="0">
            <a:spAutoFit/>
          </a:bodyPr>
          <a:lstStyle/>
          <a:p>
            <a:pPr defTabSz="534924">
              <a:spcAft>
                <a:spcPts val="600"/>
              </a:spcAft>
            </a:pPr>
            <a:r>
              <a:rPr lang="en-US" sz="2340" b="1" kern="1200" dirty="0">
                <a:solidFill>
                  <a:srgbClr val="555555"/>
                </a:solidFill>
                <a:latin typeface="+mn-lt"/>
                <a:ea typeface="+mn-ea"/>
                <a:cs typeface="+mn-cs"/>
              </a:rPr>
              <a:t>Server</a:t>
            </a:r>
            <a:endParaRPr lang="en-IL" b="1" dirty="0">
              <a:solidFill>
                <a:schemeClr val="bg1"/>
              </a:solidFill>
            </a:endParaRPr>
          </a:p>
        </p:txBody>
      </p:sp>
      <p:sp>
        <p:nvSpPr>
          <p:cNvPr id="7" name="Rectangle: Rounded Corners 6">
            <a:extLst>
              <a:ext uri="{FF2B5EF4-FFF2-40B4-BE49-F238E27FC236}">
                <a16:creationId xmlns:a16="http://schemas.microsoft.com/office/drawing/2014/main" id="{B25D3478-66B5-FAF3-B402-A3957626A4DF}"/>
              </a:ext>
            </a:extLst>
          </p:cNvPr>
          <p:cNvSpPr/>
          <p:nvPr/>
        </p:nvSpPr>
        <p:spPr>
          <a:xfrm>
            <a:off x="8968242" y="5266297"/>
            <a:ext cx="2767758" cy="1340391"/>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solidFill>
                <a:schemeClr val="bg1"/>
              </a:solidFill>
            </a:endParaRPr>
          </a:p>
        </p:txBody>
      </p:sp>
      <p:sp>
        <p:nvSpPr>
          <p:cNvPr id="8" name="TextBox 7">
            <a:extLst>
              <a:ext uri="{FF2B5EF4-FFF2-40B4-BE49-F238E27FC236}">
                <a16:creationId xmlns:a16="http://schemas.microsoft.com/office/drawing/2014/main" id="{3E464A2A-BD0F-8FAD-0E99-CC2188DBB4A4}"/>
              </a:ext>
            </a:extLst>
          </p:cNvPr>
          <p:cNvSpPr txBox="1"/>
          <p:nvPr/>
        </p:nvSpPr>
        <p:spPr>
          <a:xfrm>
            <a:off x="9223866" y="5593057"/>
            <a:ext cx="2192500" cy="759525"/>
          </a:xfrm>
          <a:prstGeom prst="rect">
            <a:avLst/>
          </a:prstGeom>
          <a:noFill/>
        </p:spPr>
        <p:txBody>
          <a:bodyPr wrap="square" rtlCol="0">
            <a:spAutoFit/>
          </a:bodyPr>
          <a:lstStyle/>
          <a:p>
            <a:pPr defTabSz="534924">
              <a:spcAft>
                <a:spcPts val="600"/>
              </a:spcAft>
            </a:pPr>
            <a:r>
              <a:rPr lang="en-US" sz="2106" b="1" kern="1200" dirty="0">
                <a:solidFill>
                  <a:srgbClr val="555555"/>
                </a:solidFill>
                <a:latin typeface="+mn-lt"/>
                <a:ea typeface="+mn-ea"/>
                <a:cs typeface="+mn-cs"/>
              </a:rPr>
              <a:t>Classes- apartment, etc.</a:t>
            </a:r>
            <a:endParaRPr lang="en-IL" b="1" dirty="0">
              <a:solidFill>
                <a:schemeClr val="bg1"/>
              </a:solidFill>
            </a:endParaRPr>
          </a:p>
        </p:txBody>
      </p:sp>
      <p:sp>
        <p:nvSpPr>
          <p:cNvPr id="9" name="Rectangle: Rounded Corners 8">
            <a:extLst>
              <a:ext uri="{FF2B5EF4-FFF2-40B4-BE49-F238E27FC236}">
                <a16:creationId xmlns:a16="http://schemas.microsoft.com/office/drawing/2014/main" id="{CD95D25A-E210-97D7-76EF-FB1C0359CC42}"/>
              </a:ext>
            </a:extLst>
          </p:cNvPr>
          <p:cNvSpPr/>
          <p:nvPr/>
        </p:nvSpPr>
        <p:spPr>
          <a:xfrm>
            <a:off x="1034038" y="4823964"/>
            <a:ext cx="2594096" cy="1671509"/>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0" name="TextBox 9">
            <a:extLst>
              <a:ext uri="{FF2B5EF4-FFF2-40B4-BE49-F238E27FC236}">
                <a16:creationId xmlns:a16="http://schemas.microsoft.com/office/drawing/2014/main" id="{46B9C7A0-5471-0453-E802-0632045A8A06}"/>
              </a:ext>
            </a:extLst>
          </p:cNvPr>
          <p:cNvSpPr txBox="1"/>
          <p:nvPr/>
        </p:nvSpPr>
        <p:spPr>
          <a:xfrm>
            <a:off x="1778907" y="5497849"/>
            <a:ext cx="1256476" cy="434014"/>
          </a:xfrm>
          <a:prstGeom prst="rect">
            <a:avLst/>
          </a:prstGeom>
          <a:noFill/>
        </p:spPr>
        <p:txBody>
          <a:bodyPr wrap="square" rtlCol="0">
            <a:spAutoFit/>
          </a:bodyPr>
          <a:lstStyle/>
          <a:p>
            <a:pPr defTabSz="534924">
              <a:spcAft>
                <a:spcPts val="600"/>
              </a:spcAft>
            </a:pPr>
            <a:r>
              <a:rPr lang="en-US" sz="2106" b="1" kern="1200" dirty="0">
                <a:solidFill>
                  <a:srgbClr val="555555"/>
                </a:solidFill>
                <a:latin typeface="+mn-lt"/>
                <a:ea typeface="+mn-ea"/>
                <a:cs typeface="+mn-cs"/>
              </a:rPr>
              <a:t>Database</a:t>
            </a:r>
            <a:endParaRPr lang="en-IL" b="1" dirty="0">
              <a:solidFill>
                <a:schemeClr val="bg1"/>
              </a:solidFill>
            </a:endParaRPr>
          </a:p>
        </p:txBody>
      </p:sp>
      <p:cxnSp>
        <p:nvCxnSpPr>
          <p:cNvPr id="12" name="Straight Arrow Connector 11">
            <a:extLst>
              <a:ext uri="{FF2B5EF4-FFF2-40B4-BE49-F238E27FC236}">
                <a16:creationId xmlns:a16="http://schemas.microsoft.com/office/drawing/2014/main" id="{DFF01AD6-4DFD-EB0F-1D43-E07FDE0094DB}"/>
              </a:ext>
            </a:extLst>
          </p:cNvPr>
          <p:cNvCxnSpPr>
            <a:cxnSpLocks/>
            <a:stCxn id="7" idx="0"/>
            <a:endCxn id="5" idx="3"/>
          </p:cNvCxnSpPr>
          <p:nvPr/>
        </p:nvCxnSpPr>
        <p:spPr>
          <a:xfrm flipH="1" flipV="1">
            <a:off x="7790030" y="2702965"/>
            <a:ext cx="2562091" cy="256333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BA7B0DA-3389-2F7B-6E38-1A1E6606F03F}"/>
              </a:ext>
            </a:extLst>
          </p:cNvPr>
          <p:cNvCxnSpPr>
            <a:cxnSpLocks/>
            <a:stCxn id="5" idx="1"/>
            <a:endCxn id="9" idx="0"/>
          </p:cNvCxnSpPr>
          <p:nvPr/>
        </p:nvCxnSpPr>
        <p:spPr>
          <a:xfrm flipH="1">
            <a:off x="2331086" y="2702965"/>
            <a:ext cx="2691186" cy="212099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5312B9F3-3BF7-CA45-B6CD-F36385F7CF51}"/>
              </a:ext>
            </a:extLst>
          </p:cNvPr>
          <p:cNvCxnSpPr>
            <a:cxnSpLocks/>
          </p:cNvCxnSpPr>
          <p:nvPr/>
        </p:nvCxnSpPr>
        <p:spPr>
          <a:xfrm flipV="1">
            <a:off x="2909455" y="3035358"/>
            <a:ext cx="2112817" cy="178860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A5275E0-89D4-4C0C-83EB-F9A318C01C9D}"/>
              </a:ext>
            </a:extLst>
          </p:cNvPr>
          <p:cNvCxnSpPr>
            <a:cxnSpLocks/>
          </p:cNvCxnSpPr>
          <p:nvPr/>
        </p:nvCxnSpPr>
        <p:spPr>
          <a:xfrm>
            <a:off x="7790030" y="3178614"/>
            <a:ext cx="2070884" cy="208768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638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FB9E61-B7E1-C1D0-D56A-FD5BD34F2A12}"/>
              </a:ext>
            </a:extLst>
          </p:cNvPr>
          <p:cNvSpPr txBox="1"/>
          <p:nvPr/>
        </p:nvSpPr>
        <p:spPr>
          <a:xfrm>
            <a:off x="761840" y="1138266"/>
            <a:ext cx="4544762" cy="754186"/>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r>
              <a:rPr lang="en-US" sz="3200" b="1" kern="1200" dirty="0">
                <a:solidFill>
                  <a:schemeClr val="tx1"/>
                </a:solidFill>
                <a:latin typeface="+mj-lt"/>
                <a:ea typeface="+mj-ea"/>
                <a:cs typeface="+mj-cs"/>
              </a:rPr>
              <a:t>The System’s Functionality</a:t>
            </a:r>
          </a:p>
        </p:txBody>
      </p:sp>
      <p:cxnSp>
        <p:nvCxnSpPr>
          <p:cNvPr id="20" name="Straight Connector 19">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0778369-5EE2-373C-1DBF-01149B063DBC}"/>
              </a:ext>
            </a:extLst>
          </p:cNvPr>
          <p:cNvSpPr txBox="1"/>
          <p:nvPr/>
        </p:nvSpPr>
        <p:spPr>
          <a:xfrm>
            <a:off x="521695" y="1892452"/>
            <a:ext cx="4544762" cy="4094402"/>
          </a:xfrm>
          <a:prstGeom prst="rect">
            <a:avLst/>
          </a:prstGeom>
        </p:spPr>
        <p:txBody>
          <a:bodyPr vert="horz" lIns="91440" tIns="45720" rIns="91440" bIns="45720" rtlCol="0">
            <a:normAutofit fontScale="92500" lnSpcReduction="10000"/>
          </a:bodyPr>
          <a:lstStyle/>
          <a:p>
            <a:pPr marL="285750" indent="-228600" defTabSz="914400">
              <a:lnSpc>
                <a:spcPct val="90000"/>
              </a:lnSpc>
              <a:spcAft>
                <a:spcPts val="600"/>
              </a:spcAft>
              <a:buFont typeface="Arial" panose="020B0604020202020204" pitchFamily="34" charset="0"/>
              <a:buChar char="•"/>
            </a:pPr>
            <a:r>
              <a:rPr lang="en-US" dirty="0"/>
              <a:t>Registration: Any individual can register for the system.</a:t>
            </a:r>
          </a:p>
          <a:p>
            <a:pPr marL="285750" indent="-228600" defTabSz="914400">
              <a:lnSpc>
                <a:spcPct val="90000"/>
              </a:lnSpc>
              <a:spcAft>
                <a:spcPts val="600"/>
              </a:spcAft>
              <a:buFont typeface="Arial" panose="020B0604020202020204" pitchFamily="34" charset="0"/>
              <a:buChar char="•"/>
            </a:pPr>
            <a:r>
              <a:rPr lang="en-US" dirty="0"/>
              <a:t>User Roles: Upon connecting to the system, users are classified as apartment seekers (subtenant) by default.</a:t>
            </a:r>
          </a:p>
          <a:p>
            <a:pPr marL="285750" indent="-228600" defTabSz="914400">
              <a:lnSpc>
                <a:spcPct val="90000"/>
              </a:lnSpc>
              <a:spcAft>
                <a:spcPts val="600"/>
              </a:spcAft>
              <a:buFont typeface="Arial" panose="020B0604020202020204" pitchFamily="34" charset="0"/>
              <a:buChar char="•"/>
            </a:pPr>
            <a:r>
              <a:rPr lang="en-US" dirty="0"/>
              <a:t>Apartment Ownership: Users can become apartment owners by adding their apartment to the advertisements.</a:t>
            </a:r>
          </a:p>
          <a:p>
            <a:pPr marL="285750" indent="-228600" defTabSz="914400">
              <a:lnSpc>
                <a:spcPct val="90000"/>
              </a:lnSpc>
              <a:spcAft>
                <a:spcPts val="600"/>
              </a:spcAft>
              <a:buFont typeface="Arial" panose="020B0604020202020204" pitchFamily="34" charset="0"/>
              <a:buChar char="•"/>
            </a:pPr>
            <a:r>
              <a:rPr lang="en-US" dirty="0"/>
              <a:t>Search and Interaction: Apartment seekers have various features such as advanced search, rating, writing recommendations, adding to favorites, and placing sublet orders.</a:t>
            </a:r>
          </a:p>
          <a:p>
            <a:pPr marL="285750" indent="-228600" defTabSz="914400">
              <a:lnSpc>
                <a:spcPct val="90000"/>
              </a:lnSpc>
              <a:spcAft>
                <a:spcPts val="600"/>
              </a:spcAft>
              <a:buFont typeface="Arial" panose="020B0604020202020204" pitchFamily="34" charset="0"/>
              <a:buChar char="•"/>
            </a:pPr>
            <a:r>
              <a:rPr lang="en-US" dirty="0"/>
              <a:t>Booking and Confirmation: Upon booking an apartment, users receive an order confirmation message, and the apartment is removed from the list of available sublets.</a:t>
            </a:r>
          </a:p>
        </p:txBody>
      </p:sp>
      <p:pic>
        <p:nvPicPr>
          <p:cNvPr id="8" name="Picture 7">
            <a:extLst>
              <a:ext uri="{FF2B5EF4-FFF2-40B4-BE49-F238E27FC236}">
                <a16:creationId xmlns:a16="http://schemas.microsoft.com/office/drawing/2014/main" id="{F8FE51B7-BBC7-BA52-8CFD-FF78F7EEE6B2}"/>
              </a:ext>
            </a:extLst>
          </p:cNvPr>
          <p:cNvPicPr>
            <a:picLocks noChangeAspect="1"/>
          </p:cNvPicPr>
          <p:nvPr/>
        </p:nvPicPr>
        <p:blipFill>
          <a:blip r:embed="rId2"/>
          <a:stretch>
            <a:fillRect/>
          </a:stretch>
        </p:blipFill>
        <p:spPr>
          <a:xfrm>
            <a:off x="6082748" y="1662860"/>
            <a:ext cx="5334160" cy="3533880"/>
          </a:xfrm>
          <a:prstGeom prst="rect">
            <a:avLst/>
          </a:prstGeom>
        </p:spPr>
      </p:pic>
    </p:spTree>
    <p:extLst>
      <p:ext uri="{BB962C8B-B14F-4D97-AF65-F5344CB8AC3E}">
        <p14:creationId xmlns:p14="http://schemas.microsoft.com/office/powerpoint/2010/main" val="2811221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B83DE84-CEBF-AD95-C93C-0E841130F16A}"/>
              </a:ext>
            </a:extLst>
          </p:cNvPr>
          <p:cNvSpPr txBox="1"/>
          <p:nvPr/>
        </p:nvSpPr>
        <p:spPr>
          <a:xfrm>
            <a:off x="775092" y="1338655"/>
            <a:ext cx="4544762" cy="4648199"/>
          </a:xfrm>
          <a:prstGeom prst="rect">
            <a:avLst/>
          </a:prstGeom>
        </p:spPr>
        <p:txBody>
          <a:bodyPr vert="horz" lIns="91440" tIns="45720" rIns="91440" bIns="45720" rtlCol="0">
            <a:noAutofit/>
          </a:bodyPr>
          <a:lstStyle/>
          <a:p>
            <a:pPr marL="285750" indent="-228600" defTabSz="914400">
              <a:lnSpc>
                <a:spcPct val="90000"/>
              </a:lnSpc>
              <a:spcAft>
                <a:spcPts val="600"/>
              </a:spcAft>
              <a:buFont typeface="Arial" panose="020B0604020202020204" pitchFamily="34" charset="0"/>
              <a:buChar char="•"/>
            </a:pPr>
            <a:r>
              <a:rPr lang="en-US" sz="1700" dirty="0"/>
              <a:t>Cancellation: If an order is canceled, a confirmation message is displayed, and the apartment is reinstated into the list of available sublets.</a:t>
            </a:r>
          </a:p>
          <a:p>
            <a:pPr marL="285750" indent="-228600" defTabSz="914400">
              <a:lnSpc>
                <a:spcPct val="90000"/>
              </a:lnSpc>
              <a:spcAft>
                <a:spcPts val="600"/>
              </a:spcAft>
              <a:buFont typeface="Arial" panose="020B0604020202020204" pitchFamily="34" charset="0"/>
              <a:buChar char="•"/>
            </a:pPr>
            <a:r>
              <a:rPr lang="en-US" sz="1700" dirty="0"/>
              <a:t>Apartment Owner Actions: Apartment owners have privileges such as adding, deleting apartments, and viewing details of users who placed orders for their apartments.</a:t>
            </a:r>
          </a:p>
          <a:p>
            <a:pPr marL="285750" indent="-228600" defTabSz="914400">
              <a:lnSpc>
                <a:spcPct val="90000"/>
              </a:lnSpc>
              <a:spcAft>
                <a:spcPts val="600"/>
              </a:spcAft>
              <a:buFont typeface="Arial" panose="020B0604020202020204" pitchFamily="34" charset="0"/>
              <a:buChar char="•"/>
            </a:pPr>
            <a:r>
              <a:rPr lang="en-US" sz="1700" dirty="0"/>
              <a:t>Owner Actions: Apartment owners can add or delete apartments and view user details from whom they received an apartment order.</a:t>
            </a:r>
          </a:p>
          <a:p>
            <a:pPr marL="285750" indent="-228600" defTabSz="914400">
              <a:lnSpc>
                <a:spcPct val="90000"/>
              </a:lnSpc>
              <a:spcAft>
                <a:spcPts val="600"/>
              </a:spcAft>
              <a:buFont typeface="Arial" panose="020B0604020202020204" pitchFamily="34" charset="0"/>
              <a:buChar char="•"/>
            </a:pPr>
            <a:r>
              <a:rPr lang="en-US" sz="1700" dirty="0"/>
              <a:t>Filtering: Owners have the option to filter their apartments to view only those that are booked or available.</a:t>
            </a:r>
          </a:p>
          <a:p>
            <a:pPr marL="285750" indent="-228600" defTabSz="914400">
              <a:lnSpc>
                <a:spcPct val="90000"/>
              </a:lnSpc>
              <a:spcAft>
                <a:spcPts val="600"/>
              </a:spcAft>
              <a:buFont typeface="Arial" panose="020B0604020202020204" pitchFamily="34" charset="0"/>
              <a:buChar char="•"/>
            </a:pPr>
            <a:r>
              <a:rPr lang="en-US" sz="1700" dirty="0"/>
              <a:t>Profile Management: Each user can access and edit their user details on the profile page, as well as view their favorites list.</a:t>
            </a:r>
          </a:p>
        </p:txBody>
      </p:sp>
      <p:pic>
        <p:nvPicPr>
          <p:cNvPr id="13" name="Picture 12">
            <a:extLst>
              <a:ext uri="{FF2B5EF4-FFF2-40B4-BE49-F238E27FC236}">
                <a16:creationId xmlns:a16="http://schemas.microsoft.com/office/drawing/2014/main" id="{BFFAC8DD-1C58-9C4B-656C-A422A9EF575D}"/>
              </a:ext>
            </a:extLst>
          </p:cNvPr>
          <p:cNvPicPr>
            <a:picLocks noChangeAspect="1"/>
          </p:cNvPicPr>
          <p:nvPr/>
        </p:nvPicPr>
        <p:blipFill>
          <a:blip r:embed="rId2"/>
          <a:stretch>
            <a:fillRect/>
          </a:stretch>
        </p:blipFill>
        <p:spPr>
          <a:xfrm>
            <a:off x="6082748" y="1662860"/>
            <a:ext cx="5334160" cy="3533880"/>
          </a:xfrm>
          <a:prstGeom prst="rect">
            <a:avLst/>
          </a:prstGeom>
        </p:spPr>
      </p:pic>
    </p:spTree>
    <p:extLst>
      <p:ext uri="{BB962C8B-B14F-4D97-AF65-F5344CB8AC3E}">
        <p14:creationId xmlns:p14="http://schemas.microsoft.com/office/powerpoint/2010/main" val="38920895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86FD7672-78BE-4D6F-A711-2CDB79B52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4662" y="323519"/>
            <a:ext cx="4323899" cy="6212748"/>
          </a:xfrm>
          <a:custGeom>
            <a:avLst/>
            <a:gdLst>
              <a:gd name="connsiteX0" fmla="*/ 0 w 4323899"/>
              <a:gd name="connsiteY0" fmla="*/ 0 h 6212748"/>
              <a:gd name="connsiteX1" fmla="*/ 742501 w 4323899"/>
              <a:gd name="connsiteY1" fmla="*/ 0 h 6212748"/>
              <a:gd name="connsiteX2" fmla="*/ 4323899 w 4323899"/>
              <a:gd name="connsiteY2" fmla="*/ 0 h 6212748"/>
              <a:gd name="connsiteX3" fmla="*/ 4323899 w 4323899"/>
              <a:gd name="connsiteY3" fmla="*/ 2864954 h 6212748"/>
              <a:gd name="connsiteX4" fmla="*/ 880454 w 4323899"/>
              <a:gd name="connsiteY4" fmla="*/ 6212748 h 6212748"/>
              <a:gd name="connsiteX5" fmla="*/ 0 w 4323899"/>
              <a:gd name="connsiteY5" fmla="*/ 6212748 h 6212748"/>
              <a:gd name="connsiteX6" fmla="*/ 0 w 4323899"/>
              <a:gd name="connsiteY6" fmla="*/ 6210962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3899" h="6212748">
                <a:moveTo>
                  <a:pt x="0" y="0"/>
                </a:moveTo>
                <a:lnTo>
                  <a:pt x="742501" y="0"/>
                </a:lnTo>
                <a:lnTo>
                  <a:pt x="4323899" y="0"/>
                </a:lnTo>
                <a:lnTo>
                  <a:pt x="4323899" y="2864954"/>
                </a:lnTo>
                <a:lnTo>
                  <a:pt x="880454" y="6212748"/>
                </a:lnTo>
                <a:lnTo>
                  <a:pt x="0" y="6212748"/>
                </a:lnTo>
                <a:lnTo>
                  <a:pt x="0" y="6210962"/>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Right Triangle 3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6CBCDE5-3B26-1990-A84C-2E80AE227041}"/>
              </a:ext>
            </a:extLst>
          </p:cNvPr>
          <p:cNvSpPr/>
          <p:nvPr/>
        </p:nvSpPr>
        <p:spPr>
          <a:xfrm>
            <a:off x="8029293" y="806364"/>
            <a:ext cx="3354636" cy="2847413"/>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5100" b="1" kern="1200" cap="none" spc="0">
                <a:ln w="0"/>
                <a:solidFill>
                  <a:schemeClr val="tx1"/>
                </a:solidFill>
                <a:effectLst>
                  <a:outerShdw blurRad="38100" dist="19050" dir="2700000" algn="tl" rotWithShape="0">
                    <a:schemeClr val="dk1">
                      <a:alpha val="40000"/>
                    </a:schemeClr>
                  </a:outerShdw>
                </a:effectLst>
                <a:latin typeface="+mj-lt"/>
                <a:ea typeface="+mj-ea"/>
                <a:cs typeface="+mj-cs"/>
              </a:rPr>
              <a:t>Features And System Overview</a:t>
            </a:r>
          </a:p>
        </p:txBody>
      </p:sp>
      <p:pic>
        <p:nvPicPr>
          <p:cNvPr id="20" name="Picture 19">
            <a:extLst>
              <a:ext uri="{FF2B5EF4-FFF2-40B4-BE49-F238E27FC236}">
                <a16:creationId xmlns:a16="http://schemas.microsoft.com/office/drawing/2014/main" id="{079F99C9-F0ED-87FD-4B35-6E3BC8365B3B}"/>
              </a:ext>
            </a:extLst>
          </p:cNvPr>
          <p:cNvPicPr>
            <a:picLocks noChangeAspect="1"/>
          </p:cNvPicPr>
          <p:nvPr/>
        </p:nvPicPr>
        <p:blipFill rotWithShape="1">
          <a:blip r:embed="rId2"/>
          <a:srcRect l="2736" t="4865" r="5009" b="4820"/>
          <a:stretch/>
        </p:blipFill>
        <p:spPr>
          <a:xfrm>
            <a:off x="2014606" y="1266742"/>
            <a:ext cx="4168540" cy="4306998"/>
          </a:xfrm>
          <a:prstGeom prst="rect">
            <a:avLst/>
          </a:prstGeom>
        </p:spPr>
      </p:pic>
    </p:spTree>
    <p:extLst>
      <p:ext uri="{BB962C8B-B14F-4D97-AF65-F5344CB8AC3E}">
        <p14:creationId xmlns:p14="http://schemas.microsoft.com/office/powerpoint/2010/main" val="1099770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7C502F2-E066-3710-DB7A-B502610ADF2D}"/>
              </a:ext>
            </a:extLst>
          </p:cNvPr>
          <p:cNvSpPr txBox="1"/>
          <p:nvPr/>
        </p:nvSpPr>
        <p:spPr>
          <a:xfrm>
            <a:off x="4389121" y="447040"/>
            <a:ext cx="2891580" cy="1375032"/>
          </a:xfrm>
          <a:prstGeom prst="rect">
            <a:avLst/>
          </a:prstGeom>
        </p:spPr>
        <p:txBody>
          <a:bodyPr vert="horz" lIns="91440" tIns="45720" rIns="91440" bIns="45720" rtlCol="0" anchor="ctr">
            <a:normAutofit/>
          </a:bodyPr>
          <a:lstStyle/>
          <a:p>
            <a:pPr algn="ctr" defTabSz="740664">
              <a:lnSpc>
                <a:spcPct val="90000"/>
              </a:lnSpc>
              <a:spcAft>
                <a:spcPts val="486"/>
              </a:spcAft>
            </a:pPr>
            <a:r>
              <a:rPr lang="en-US" sz="4800" b="1" kern="1200" dirty="0">
                <a:solidFill>
                  <a:schemeClr val="accent1"/>
                </a:solidFill>
                <a:latin typeface="+mn-lt"/>
                <a:ea typeface="+mn-ea"/>
                <a:cs typeface="+mn-cs"/>
              </a:rPr>
              <a:t>Login Page</a:t>
            </a:r>
            <a:endParaRPr lang="en-US" sz="6000" b="1" dirty="0">
              <a:solidFill>
                <a:schemeClr val="accent1"/>
              </a:solidFill>
            </a:endParaRPr>
          </a:p>
        </p:txBody>
      </p:sp>
      <p:pic>
        <p:nvPicPr>
          <p:cNvPr id="5" name="Picture 4">
            <a:extLst>
              <a:ext uri="{FF2B5EF4-FFF2-40B4-BE49-F238E27FC236}">
                <a16:creationId xmlns:a16="http://schemas.microsoft.com/office/drawing/2014/main" id="{A628BE9A-3285-7418-D140-A6F2080691E0}"/>
              </a:ext>
            </a:extLst>
          </p:cNvPr>
          <p:cNvPicPr>
            <a:picLocks noChangeAspect="1"/>
          </p:cNvPicPr>
          <p:nvPr/>
        </p:nvPicPr>
        <p:blipFill>
          <a:blip r:embed="rId2"/>
          <a:stretch>
            <a:fillRect/>
          </a:stretch>
        </p:blipFill>
        <p:spPr>
          <a:xfrm>
            <a:off x="121921" y="2083702"/>
            <a:ext cx="5901706" cy="3157412"/>
          </a:xfrm>
          <a:prstGeom prst="rect">
            <a:avLst/>
          </a:prstGeom>
        </p:spPr>
      </p:pic>
      <p:pic>
        <p:nvPicPr>
          <p:cNvPr id="8" name="Picture 7">
            <a:extLst>
              <a:ext uri="{FF2B5EF4-FFF2-40B4-BE49-F238E27FC236}">
                <a16:creationId xmlns:a16="http://schemas.microsoft.com/office/drawing/2014/main" id="{BED95030-F400-3979-F702-AD2E402251F6}"/>
              </a:ext>
            </a:extLst>
          </p:cNvPr>
          <p:cNvPicPr>
            <a:picLocks noChangeAspect="1"/>
          </p:cNvPicPr>
          <p:nvPr/>
        </p:nvPicPr>
        <p:blipFill>
          <a:blip r:embed="rId3"/>
          <a:stretch>
            <a:fillRect/>
          </a:stretch>
        </p:blipFill>
        <p:spPr>
          <a:xfrm>
            <a:off x="6180417" y="2078455"/>
            <a:ext cx="5929413" cy="3157412"/>
          </a:xfrm>
          <a:prstGeom prst="rect">
            <a:avLst/>
          </a:prstGeom>
        </p:spPr>
      </p:pic>
      <p:sp>
        <p:nvSpPr>
          <p:cNvPr id="9" name="TextBox 8">
            <a:extLst>
              <a:ext uri="{FF2B5EF4-FFF2-40B4-BE49-F238E27FC236}">
                <a16:creationId xmlns:a16="http://schemas.microsoft.com/office/drawing/2014/main" id="{00A0F444-D467-3E79-B06F-4F436B38C34C}"/>
              </a:ext>
            </a:extLst>
          </p:cNvPr>
          <p:cNvSpPr txBox="1"/>
          <p:nvPr/>
        </p:nvSpPr>
        <p:spPr>
          <a:xfrm>
            <a:off x="2228860" y="5301842"/>
            <a:ext cx="1687828" cy="400110"/>
          </a:xfrm>
          <a:prstGeom prst="rect">
            <a:avLst/>
          </a:prstGeom>
          <a:noFill/>
        </p:spPr>
        <p:txBody>
          <a:bodyPr wrap="square" rtlCol="0">
            <a:spAutoFit/>
          </a:bodyPr>
          <a:lstStyle/>
          <a:p>
            <a:pPr algn="ctr" defTabSz="370332">
              <a:spcAft>
                <a:spcPts val="600"/>
              </a:spcAft>
            </a:pPr>
            <a:r>
              <a:rPr lang="en-US" sz="2000" kern="1200" dirty="0">
                <a:solidFill>
                  <a:schemeClr val="accent1"/>
                </a:solidFill>
                <a:latin typeface="+mn-lt"/>
                <a:ea typeface="+mn-ea"/>
                <a:cs typeface="+mn-cs"/>
              </a:rPr>
              <a:t>Sign In</a:t>
            </a:r>
            <a:endParaRPr lang="en-IL" sz="2800" dirty="0">
              <a:solidFill>
                <a:schemeClr val="accent1"/>
              </a:solidFill>
            </a:endParaRPr>
          </a:p>
        </p:txBody>
      </p:sp>
      <p:sp>
        <p:nvSpPr>
          <p:cNvPr id="11" name="TextBox 10">
            <a:extLst>
              <a:ext uri="{FF2B5EF4-FFF2-40B4-BE49-F238E27FC236}">
                <a16:creationId xmlns:a16="http://schemas.microsoft.com/office/drawing/2014/main" id="{04E234C9-7980-627E-56F6-437F3808091A}"/>
              </a:ext>
            </a:extLst>
          </p:cNvPr>
          <p:cNvSpPr txBox="1"/>
          <p:nvPr/>
        </p:nvSpPr>
        <p:spPr>
          <a:xfrm>
            <a:off x="8301209" y="5292195"/>
            <a:ext cx="1687828" cy="400110"/>
          </a:xfrm>
          <a:prstGeom prst="rect">
            <a:avLst/>
          </a:prstGeom>
          <a:noFill/>
        </p:spPr>
        <p:txBody>
          <a:bodyPr wrap="square" rtlCol="0">
            <a:spAutoFit/>
          </a:bodyPr>
          <a:lstStyle/>
          <a:p>
            <a:pPr algn="ctr" defTabSz="370332">
              <a:spcAft>
                <a:spcPts val="600"/>
              </a:spcAft>
            </a:pPr>
            <a:r>
              <a:rPr lang="en-US" sz="2000" kern="1200" dirty="0">
                <a:solidFill>
                  <a:schemeClr val="accent1"/>
                </a:solidFill>
                <a:latin typeface="+mn-lt"/>
                <a:ea typeface="+mn-ea"/>
                <a:cs typeface="+mn-cs"/>
              </a:rPr>
              <a:t>Sign Up</a:t>
            </a:r>
            <a:endParaRPr lang="en-IL" sz="2800" dirty="0">
              <a:solidFill>
                <a:schemeClr val="accent1"/>
              </a:solidFill>
            </a:endParaRPr>
          </a:p>
        </p:txBody>
      </p:sp>
    </p:spTree>
    <p:extLst>
      <p:ext uri="{BB962C8B-B14F-4D97-AF65-F5344CB8AC3E}">
        <p14:creationId xmlns:p14="http://schemas.microsoft.com/office/powerpoint/2010/main" val="3144324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7BE730-A1F1-8177-28D4-DA59E435B367}"/>
              </a:ext>
            </a:extLst>
          </p:cNvPr>
          <p:cNvPicPr>
            <a:picLocks noChangeAspect="1"/>
          </p:cNvPicPr>
          <p:nvPr/>
        </p:nvPicPr>
        <p:blipFill>
          <a:blip r:embed="rId2"/>
          <a:stretch>
            <a:fillRect/>
          </a:stretch>
        </p:blipFill>
        <p:spPr>
          <a:xfrm>
            <a:off x="4836352" y="1362075"/>
            <a:ext cx="6927023" cy="3691042"/>
          </a:xfrm>
          <a:prstGeom prst="rect">
            <a:avLst/>
          </a:prstGeom>
        </p:spPr>
      </p:pic>
      <p:sp>
        <p:nvSpPr>
          <p:cNvPr id="6" name="TextBox 5">
            <a:extLst>
              <a:ext uri="{FF2B5EF4-FFF2-40B4-BE49-F238E27FC236}">
                <a16:creationId xmlns:a16="http://schemas.microsoft.com/office/drawing/2014/main" id="{96D04DE0-C051-9CA3-A642-9DCE64D3D600}"/>
              </a:ext>
            </a:extLst>
          </p:cNvPr>
          <p:cNvSpPr txBox="1"/>
          <p:nvPr/>
        </p:nvSpPr>
        <p:spPr>
          <a:xfrm>
            <a:off x="271893" y="2951946"/>
            <a:ext cx="4843032" cy="954107"/>
          </a:xfrm>
          <a:prstGeom prst="rect">
            <a:avLst/>
          </a:prstGeom>
          <a:noFill/>
        </p:spPr>
        <p:txBody>
          <a:bodyPr wrap="square" rtlCol="0">
            <a:spAutoFit/>
          </a:bodyPr>
          <a:lstStyle/>
          <a:p>
            <a:r>
              <a:rPr lang="en-US" sz="2800" b="1" dirty="0">
                <a:solidFill>
                  <a:schemeClr val="accent1"/>
                </a:solidFill>
              </a:rPr>
              <a:t>In case of incorrect username or password</a:t>
            </a:r>
            <a:endParaRPr lang="en-IL" sz="2800" b="1" dirty="0">
              <a:solidFill>
                <a:schemeClr val="accent1"/>
              </a:solidFill>
            </a:endParaRPr>
          </a:p>
        </p:txBody>
      </p:sp>
    </p:spTree>
    <p:extLst>
      <p:ext uri="{BB962C8B-B14F-4D97-AF65-F5344CB8AC3E}">
        <p14:creationId xmlns:p14="http://schemas.microsoft.com/office/powerpoint/2010/main" val="4184059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6FD7672-78BE-4D6F-A711-2CDB79B52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4662" y="323519"/>
            <a:ext cx="4323899" cy="6212748"/>
          </a:xfrm>
          <a:custGeom>
            <a:avLst/>
            <a:gdLst>
              <a:gd name="connsiteX0" fmla="*/ 0 w 4323899"/>
              <a:gd name="connsiteY0" fmla="*/ 0 h 6212748"/>
              <a:gd name="connsiteX1" fmla="*/ 742501 w 4323899"/>
              <a:gd name="connsiteY1" fmla="*/ 0 h 6212748"/>
              <a:gd name="connsiteX2" fmla="*/ 4323899 w 4323899"/>
              <a:gd name="connsiteY2" fmla="*/ 0 h 6212748"/>
              <a:gd name="connsiteX3" fmla="*/ 4323899 w 4323899"/>
              <a:gd name="connsiteY3" fmla="*/ 2864954 h 6212748"/>
              <a:gd name="connsiteX4" fmla="*/ 880454 w 4323899"/>
              <a:gd name="connsiteY4" fmla="*/ 6212748 h 6212748"/>
              <a:gd name="connsiteX5" fmla="*/ 0 w 4323899"/>
              <a:gd name="connsiteY5" fmla="*/ 6212748 h 6212748"/>
              <a:gd name="connsiteX6" fmla="*/ 0 w 4323899"/>
              <a:gd name="connsiteY6" fmla="*/ 6210962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3899" h="6212748">
                <a:moveTo>
                  <a:pt x="0" y="0"/>
                </a:moveTo>
                <a:lnTo>
                  <a:pt x="742501" y="0"/>
                </a:lnTo>
                <a:lnTo>
                  <a:pt x="4323899" y="0"/>
                </a:lnTo>
                <a:lnTo>
                  <a:pt x="4323899" y="2864954"/>
                </a:lnTo>
                <a:lnTo>
                  <a:pt x="880454" y="6212748"/>
                </a:lnTo>
                <a:lnTo>
                  <a:pt x="0" y="6212748"/>
                </a:lnTo>
                <a:lnTo>
                  <a:pt x="0" y="6210962"/>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ight Triangle 14">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848CFD7-9EAE-6B20-8889-175C23F4C911}"/>
              </a:ext>
            </a:extLst>
          </p:cNvPr>
          <p:cNvSpPr txBox="1"/>
          <p:nvPr/>
        </p:nvSpPr>
        <p:spPr>
          <a:xfrm>
            <a:off x="8029293" y="806364"/>
            <a:ext cx="3354636" cy="2847413"/>
          </a:xfrm>
          <a:prstGeom prst="rect">
            <a:avLst/>
          </a:prstGeom>
        </p:spPr>
        <p:txBody>
          <a:bodyPr vert="horz" lIns="91440" tIns="45720" rIns="91440" bIns="45720" rtlCol="0" anchor="b">
            <a:normAutofit/>
          </a:bodyPr>
          <a:lstStyle/>
          <a:p>
            <a:pPr defTabSz="914400">
              <a:lnSpc>
                <a:spcPct val="90000"/>
              </a:lnSpc>
              <a:spcBef>
                <a:spcPct val="0"/>
              </a:spcBef>
              <a:spcAft>
                <a:spcPts val="486"/>
              </a:spcAft>
            </a:pPr>
            <a:r>
              <a:rPr lang="en-US" sz="6000" b="1" kern="1200">
                <a:solidFill>
                  <a:schemeClr val="tx1"/>
                </a:solidFill>
                <a:latin typeface="+mj-lt"/>
                <a:ea typeface="+mj-ea"/>
                <a:cs typeface="+mj-cs"/>
              </a:rPr>
              <a:t>Contact Us Page</a:t>
            </a:r>
          </a:p>
        </p:txBody>
      </p:sp>
      <p:pic>
        <p:nvPicPr>
          <p:cNvPr id="5" name="Picture 4" descr="A screenshot of a computer&#10;&#10;Description automatically generated">
            <a:extLst>
              <a:ext uri="{FF2B5EF4-FFF2-40B4-BE49-F238E27FC236}">
                <a16:creationId xmlns:a16="http://schemas.microsoft.com/office/drawing/2014/main" id="{86EDED23-48A8-1588-9716-9D759DE3547A}"/>
              </a:ext>
            </a:extLst>
          </p:cNvPr>
          <p:cNvPicPr>
            <a:picLocks noChangeAspect="1"/>
          </p:cNvPicPr>
          <p:nvPr/>
        </p:nvPicPr>
        <p:blipFill>
          <a:blip r:embed="rId2"/>
          <a:stretch>
            <a:fillRect/>
          </a:stretch>
        </p:blipFill>
        <p:spPr>
          <a:xfrm>
            <a:off x="726693" y="1607282"/>
            <a:ext cx="6733051" cy="3602182"/>
          </a:xfrm>
          <a:prstGeom prst="rect">
            <a:avLst/>
          </a:prstGeom>
        </p:spPr>
      </p:pic>
    </p:spTree>
    <p:extLst>
      <p:ext uri="{BB962C8B-B14F-4D97-AF65-F5344CB8AC3E}">
        <p14:creationId xmlns:p14="http://schemas.microsoft.com/office/powerpoint/2010/main" val="10552833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A9C07AA-8F50-5EF8-58C2-10407E3409ED}"/>
              </a:ext>
            </a:extLst>
          </p:cNvPr>
          <p:cNvSpPr txBox="1"/>
          <p:nvPr/>
        </p:nvSpPr>
        <p:spPr>
          <a:xfrm>
            <a:off x="838198" y="3390324"/>
            <a:ext cx="3571875" cy="1754326"/>
          </a:xfrm>
          <a:prstGeom prst="rect">
            <a:avLst/>
          </a:prstGeom>
          <a:noFill/>
        </p:spPr>
        <p:txBody>
          <a:bodyPr wrap="square" rtlCol="0">
            <a:spAutoFit/>
          </a:bodyPr>
          <a:lstStyle/>
          <a:p>
            <a:r>
              <a:rPr lang="en-US" dirty="0"/>
              <a:t>A house owner can see his apartments for sublet and their status- booked or available.</a:t>
            </a:r>
          </a:p>
          <a:p>
            <a:endParaRPr lang="en-US" dirty="0"/>
          </a:p>
          <a:p>
            <a:r>
              <a:rPr lang="en-US" dirty="0"/>
              <a:t>Known as, login as a house owner, on the website menu.</a:t>
            </a:r>
            <a:endParaRPr lang="en-IL" dirty="0"/>
          </a:p>
        </p:txBody>
      </p:sp>
      <p:sp>
        <p:nvSpPr>
          <p:cNvPr id="9" name="TextBox 8">
            <a:extLst>
              <a:ext uri="{FF2B5EF4-FFF2-40B4-BE49-F238E27FC236}">
                <a16:creationId xmlns:a16="http://schemas.microsoft.com/office/drawing/2014/main" id="{1CA2E3D1-01C0-73C6-AFB3-2743B0801DCB}"/>
              </a:ext>
            </a:extLst>
          </p:cNvPr>
          <p:cNvSpPr txBox="1"/>
          <p:nvPr/>
        </p:nvSpPr>
        <p:spPr>
          <a:xfrm>
            <a:off x="638174" y="1477001"/>
            <a:ext cx="3971925" cy="1446550"/>
          </a:xfrm>
          <a:prstGeom prst="rect">
            <a:avLst/>
          </a:prstGeom>
          <a:noFill/>
        </p:spPr>
        <p:txBody>
          <a:bodyPr wrap="square" rtlCol="0">
            <a:spAutoFit/>
          </a:bodyPr>
          <a:lstStyle/>
          <a:p>
            <a:pPr algn="ctr"/>
            <a:r>
              <a:rPr lang="en-US" sz="4400" b="1" dirty="0">
                <a:solidFill>
                  <a:schemeClr val="accent1"/>
                </a:solidFill>
              </a:rPr>
              <a:t>House Owner Page</a:t>
            </a:r>
            <a:endParaRPr lang="en-IL" sz="4400" b="1" dirty="0">
              <a:solidFill>
                <a:schemeClr val="accent1"/>
              </a:solidFill>
            </a:endParaRPr>
          </a:p>
        </p:txBody>
      </p:sp>
      <p:pic>
        <p:nvPicPr>
          <p:cNvPr id="11" name="Picture 10">
            <a:extLst>
              <a:ext uri="{FF2B5EF4-FFF2-40B4-BE49-F238E27FC236}">
                <a16:creationId xmlns:a16="http://schemas.microsoft.com/office/drawing/2014/main" id="{38203074-FC55-C8CC-DCF8-09D546F53580}"/>
              </a:ext>
            </a:extLst>
          </p:cNvPr>
          <p:cNvPicPr>
            <a:picLocks noChangeAspect="1"/>
          </p:cNvPicPr>
          <p:nvPr/>
        </p:nvPicPr>
        <p:blipFill>
          <a:blip r:embed="rId2"/>
          <a:stretch>
            <a:fillRect/>
          </a:stretch>
        </p:blipFill>
        <p:spPr>
          <a:xfrm>
            <a:off x="5793864" y="0"/>
            <a:ext cx="6398136" cy="3392344"/>
          </a:xfrm>
          <a:prstGeom prst="rect">
            <a:avLst/>
          </a:prstGeom>
        </p:spPr>
      </p:pic>
      <p:pic>
        <p:nvPicPr>
          <p:cNvPr id="13" name="Picture 12">
            <a:extLst>
              <a:ext uri="{FF2B5EF4-FFF2-40B4-BE49-F238E27FC236}">
                <a16:creationId xmlns:a16="http://schemas.microsoft.com/office/drawing/2014/main" id="{61F9B972-33AF-D970-85B0-4EB0256C43B9}"/>
              </a:ext>
            </a:extLst>
          </p:cNvPr>
          <p:cNvPicPr>
            <a:picLocks noChangeAspect="1"/>
          </p:cNvPicPr>
          <p:nvPr/>
        </p:nvPicPr>
        <p:blipFill>
          <a:blip r:embed="rId3"/>
          <a:stretch>
            <a:fillRect/>
          </a:stretch>
        </p:blipFill>
        <p:spPr>
          <a:xfrm>
            <a:off x="5673104" y="3465656"/>
            <a:ext cx="6518896" cy="3392344"/>
          </a:xfrm>
          <a:prstGeom prst="rect">
            <a:avLst/>
          </a:prstGeom>
        </p:spPr>
      </p:pic>
    </p:spTree>
    <p:extLst>
      <p:ext uri="{BB962C8B-B14F-4D97-AF65-F5344CB8AC3E}">
        <p14:creationId xmlns:p14="http://schemas.microsoft.com/office/powerpoint/2010/main" val="3356884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4DA4C5-8AFF-DA8D-0436-F4931A88373E}"/>
              </a:ext>
            </a:extLst>
          </p:cNvPr>
          <p:cNvSpPr/>
          <p:nvPr/>
        </p:nvSpPr>
        <p:spPr>
          <a:xfrm>
            <a:off x="4150435" y="621299"/>
            <a:ext cx="3891130" cy="1200329"/>
          </a:xfrm>
          <a:prstGeom prst="rect">
            <a:avLst/>
          </a:prstGeom>
          <a:noFill/>
        </p:spPr>
        <p:txBody>
          <a:bodyPr wrap="none" lIns="91440" tIns="45720" rIns="91440" bIns="45720">
            <a:spAutoFit/>
          </a:bodyPr>
          <a:lstStyle/>
          <a:p>
            <a:pPr algn="ctr"/>
            <a:r>
              <a:rPr lang="en-US" sz="7200" b="1" cap="none" spc="0" dirty="0">
                <a:ln w="6600">
                  <a:solidFill>
                    <a:schemeClr val="accent2"/>
                  </a:solidFill>
                  <a:prstDash val="solid"/>
                </a:ln>
                <a:solidFill>
                  <a:srgbClr val="FFFFFF"/>
                </a:solidFill>
                <a:effectLst>
                  <a:outerShdw dist="38100" dir="2700000" algn="tl" rotWithShape="0">
                    <a:schemeClr val="accent2"/>
                  </a:outerShdw>
                </a:effectLst>
              </a:rPr>
              <a:t>O</a:t>
            </a:r>
            <a:r>
              <a:rPr lang="en-US" sz="7200" b="1" dirty="0">
                <a:ln w="6600">
                  <a:solidFill>
                    <a:schemeClr val="accent2"/>
                  </a:solidFill>
                  <a:prstDash val="solid"/>
                </a:ln>
                <a:solidFill>
                  <a:srgbClr val="FFFFFF"/>
                </a:solidFill>
                <a:effectLst>
                  <a:outerShdw dist="38100" dir="2700000" algn="tl" rotWithShape="0">
                    <a:schemeClr val="accent2"/>
                  </a:outerShdw>
                </a:effectLst>
              </a:rPr>
              <a:t>ur Team</a:t>
            </a:r>
          </a:p>
        </p:txBody>
      </p:sp>
      <p:grpSp>
        <p:nvGrpSpPr>
          <p:cNvPr id="15" name="Group 14">
            <a:extLst>
              <a:ext uri="{FF2B5EF4-FFF2-40B4-BE49-F238E27FC236}">
                <a16:creationId xmlns:a16="http://schemas.microsoft.com/office/drawing/2014/main" id="{B0B93990-C90A-BADB-6A39-6B8AF051D466}"/>
              </a:ext>
            </a:extLst>
          </p:cNvPr>
          <p:cNvGrpSpPr/>
          <p:nvPr/>
        </p:nvGrpSpPr>
        <p:grpSpPr>
          <a:xfrm>
            <a:off x="711200" y="2218188"/>
            <a:ext cx="10627360" cy="4018513"/>
            <a:chOff x="853440" y="2961637"/>
            <a:chExt cx="10485120" cy="3275063"/>
          </a:xfrm>
        </p:grpSpPr>
        <p:grpSp>
          <p:nvGrpSpPr>
            <p:cNvPr id="9" name="Group 8">
              <a:extLst>
                <a:ext uri="{FF2B5EF4-FFF2-40B4-BE49-F238E27FC236}">
                  <a16:creationId xmlns:a16="http://schemas.microsoft.com/office/drawing/2014/main" id="{B3B0539F-4A56-40F6-1B49-26B59B351E9B}"/>
                </a:ext>
              </a:extLst>
            </p:cNvPr>
            <p:cNvGrpSpPr/>
            <p:nvPr/>
          </p:nvGrpSpPr>
          <p:grpSpPr>
            <a:xfrm>
              <a:off x="853440" y="3718559"/>
              <a:ext cx="10485120" cy="2518141"/>
              <a:chOff x="335280" y="2783840"/>
              <a:chExt cx="10485120" cy="3373120"/>
            </a:xfrm>
          </p:grpSpPr>
          <p:sp>
            <p:nvSpPr>
              <p:cNvPr id="5" name="Rectangle: Rounded Corners 4">
                <a:extLst>
                  <a:ext uri="{FF2B5EF4-FFF2-40B4-BE49-F238E27FC236}">
                    <a16:creationId xmlns:a16="http://schemas.microsoft.com/office/drawing/2014/main" id="{C4EB696E-B216-68BA-3205-ED54C8EFDA6E}"/>
                  </a:ext>
                </a:extLst>
              </p:cNvPr>
              <p:cNvSpPr/>
              <p:nvPr/>
            </p:nvSpPr>
            <p:spPr>
              <a:xfrm>
                <a:off x="335280" y="2783840"/>
                <a:ext cx="2194560" cy="3373120"/>
              </a:xfrm>
              <a:prstGeom prst="round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 name="Rectangle: Rounded Corners 5">
                <a:extLst>
                  <a:ext uri="{FF2B5EF4-FFF2-40B4-BE49-F238E27FC236}">
                    <a16:creationId xmlns:a16="http://schemas.microsoft.com/office/drawing/2014/main" id="{BA02B3D0-416E-5D5D-78F0-608F97F975CF}"/>
                  </a:ext>
                </a:extLst>
              </p:cNvPr>
              <p:cNvSpPr/>
              <p:nvPr/>
            </p:nvSpPr>
            <p:spPr>
              <a:xfrm>
                <a:off x="3098800" y="2783840"/>
                <a:ext cx="2194560" cy="3373120"/>
              </a:xfrm>
              <a:prstGeom prst="round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 name="Rectangle: Rounded Corners 6">
                <a:extLst>
                  <a:ext uri="{FF2B5EF4-FFF2-40B4-BE49-F238E27FC236}">
                    <a16:creationId xmlns:a16="http://schemas.microsoft.com/office/drawing/2014/main" id="{99E71AD9-BA23-86BE-1213-3802A15F2FCE}"/>
                  </a:ext>
                </a:extLst>
              </p:cNvPr>
              <p:cNvSpPr/>
              <p:nvPr/>
            </p:nvSpPr>
            <p:spPr>
              <a:xfrm>
                <a:off x="5862320" y="2783840"/>
                <a:ext cx="2194560" cy="3373120"/>
              </a:xfrm>
              <a:prstGeom prst="round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 name="Rectangle: Rounded Corners 7">
                <a:extLst>
                  <a:ext uri="{FF2B5EF4-FFF2-40B4-BE49-F238E27FC236}">
                    <a16:creationId xmlns:a16="http://schemas.microsoft.com/office/drawing/2014/main" id="{FA5F8B67-6A68-D05F-E370-4D5D4FA7DD6E}"/>
                  </a:ext>
                </a:extLst>
              </p:cNvPr>
              <p:cNvSpPr/>
              <p:nvPr/>
            </p:nvSpPr>
            <p:spPr>
              <a:xfrm>
                <a:off x="8625840" y="2783840"/>
                <a:ext cx="2194560" cy="3373120"/>
              </a:xfrm>
              <a:prstGeom prst="round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grpSp>
        <p:sp>
          <p:nvSpPr>
            <p:cNvPr id="11" name="TextBox 10">
              <a:extLst>
                <a:ext uri="{FF2B5EF4-FFF2-40B4-BE49-F238E27FC236}">
                  <a16:creationId xmlns:a16="http://schemas.microsoft.com/office/drawing/2014/main" id="{A151478A-A2E3-C90F-D570-8F7A1BA7DBC7}"/>
                </a:ext>
              </a:extLst>
            </p:cNvPr>
            <p:cNvSpPr txBox="1"/>
            <p:nvPr/>
          </p:nvSpPr>
          <p:spPr>
            <a:xfrm>
              <a:off x="1122680" y="2968672"/>
              <a:ext cx="1656080" cy="526756"/>
            </a:xfrm>
            <a:prstGeom prst="rect">
              <a:avLst/>
            </a:prstGeom>
            <a:noFill/>
          </p:spPr>
          <p:txBody>
            <a:bodyPr wrap="square" rtlCol="0">
              <a:spAutoFit/>
            </a:bodyPr>
            <a:lstStyle/>
            <a:p>
              <a:pPr algn="ctr"/>
              <a:r>
                <a:rPr lang="en-US" b="1" dirty="0">
                  <a:solidFill>
                    <a:schemeClr val="accent3">
                      <a:lumMod val="50000"/>
                    </a:schemeClr>
                  </a:solidFill>
                </a:rPr>
                <a:t>Ilan </a:t>
              </a:r>
              <a:r>
                <a:rPr lang="en-US" b="1" dirty="0" err="1">
                  <a:solidFill>
                    <a:schemeClr val="accent3">
                      <a:lumMod val="50000"/>
                    </a:schemeClr>
                  </a:solidFill>
                </a:rPr>
                <a:t>Simchon</a:t>
              </a:r>
              <a:endParaRPr lang="en-US" b="1" dirty="0">
                <a:solidFill>
                  <a:schemeClr val="accent3">
                    <a:lumMod val="50000"/>
                  </a:schemeClr>
                </a:solidFill>
              </a:endParaRPr>
            </a:p>
            <a:p>
              <a:pPr algn="ctr"/>
              <a:r>
                <a:rPr lang="en-IL" b="1" dirty="0">
                  <a:solidFill>
                    <a:schemeClr val="accent3">
                      <a:lumMod val="50000"/>
                    </a:schemeClr>
                  </a:solidFill>
                </a:rPr>
                <a:t>212036396</a:t>
              </a:r>
            </a:p>
          </p:txBody>
        </p:sp>
        <p:sp>
          <p:nvSpPr>
            <p:cNvPr id="12" name="TextBox 11">
              <a:extLst>
                <a:ext uri="{FF2B5EF4-FFF2-40B4-BE49-F238E27FC236}">
                  <a16:creationId xmlns:a16="http://schemas.microsoft.com/office/drawing/2014/main" id="{A25F1570-803F-D8EB-09EC-1191568B957A}"/>
                </a:ext>
              </a:extLst>
            </p:cNvPr>
            <p:cNvSpPr txBox="1"/>
            <p:nvPr/>
          </p:nvSpPr>
          <p:spPr>
            <a:xfrm>
              <a:off x="3921760" y="2968672"/>
              <a:ext cx="1584960" cy="526756"/>
            </a:xfrm>
            <a:prstGeom prst="rect">
              <a:avLst/>
            </a:prstGeom>
            <a:noFill/>
          </p:spPr>
          <p:txBody>
            <a:bodyPr wrap="square" rtlCol="0">
              <a:spAutoFit/>
            </a:bodyPr>
            <a:lstStyle/>
            <a:p>
              <a:pPr algn="ctr"/>
              <a:r>
                <a:rPr lang="en-US" b="1" dirty="0">
                  <a:solidFill>
                    <a:schemeClr val="accent3">
                      <a:lumMod val="50000"/>
                    </a:schemeClr>
                  </a:solidFill>
                </a:rPr>
                <a:t>Chen Lipschitz</a:t>
              </a:r>
            </a:p>
            <a:p>
              <a:pPr algn="ctr"/>
              <a:r>
                <a:rPr lang="en-US" b="1" dirty="0">
                  <a:solidFill>
                    <a:schemeClr val="accent3">
                      <a:lumMod val="50000"/>
                    </a:schemeClr>
                  </a:solidFill>
                </a:rPr>
                <a:t>207270612</a:t>
              </a:r>
              <a:endParaRPr lang="en-IL" b="1" dirty="0">
                <a:solidFill>
                  <a:schemeClr val="accent3">
                    <a:lumMod val="50000"/>
                  </a:schemeClr>
                </a:solidFill>
              </a:endParaRPr>
            </a:p>
          </p:txBody>
        </p:sp>
        <p:sp>
          <p:nvSpPr>
            <p:cNvPr id="13" name="TextBox 12">
              <a:extLst>
                <a:ext uri="{FF2B5EF4-FFF2-40B4-BE49-F238E27FC236}">
                  <a16:creationId xmlns:a16="http://schemas.microsoft.com/office/drawing/2014/main" id="{D907FF33-806F-4C58-3815-489747D5BD2A}"/>
                </a:ext>
              </a:extLst>
            </p:cNvPr>
            <p:cNvSpPr txBox="1"/>
            <p:nvPr/>
          </p:nvSpPr>
          <p:spPr>
            <a:xfrm>
              <a:off x="9448801" y="2967764"/>
              <a:ext cx="1483360" cy="526756"/>
            </a:xfrm>
            <a:prstGeom prst="rect">
              <a:avLst/>
            </a:prstGeom>
            <a:noFill/>
          </p:spPr>
          <p:txBody>
            <a:bodyPr wrap="square" rtlCol="0">
              <a:spAutoFit/>
            </a:bodyPr>
            <a:lstStyle/>
            <a:p>
              <a:pPr algn="ctr"/>
              <a:r>
                <a:rPr lang="en-US" b="1" dirty="0">
                  <a:solidFill>
                    <a:schemeClr val="accent3">
                      <a:lumMod val="50000"/>
                    </a:schemeClr>
                  </a:solidFill>
                </a:rPr>
                <a:t>Alon </a:t>
              </a:r>
              <a:r>
                <a:rPr lang="en-US" b="1" dirty="0" err="1">
                  <a:solidFill>
                    <a:schemeClr val="accent3">
                      <a:lumMod val="50000"/>
                    </a:schemeClr>
                  </a:solidFill>
                </a:rPr>
                <a:t>Suisa</a:t>
              </a:r>
              <a:endParaRPr lang="en-US" b="1" dirty="0">
                <a:solidFill>
                  <a:schemeClr val="accent3">
                    <a:lumMod val="50000"/>
                  </a:schemeClr>
                </a:solidFill>
              </a:endParaRPr>
            </a:p>
            <a:p>
              <a:pPr algn="ctr"/>
              <a:endParaRPr lang="en-IL" b="1" dirty="0">
                <a:solidFill>
                  <a:schemeClr val="accent3">
                    <a:lumMod val="50000"/>
                  </a:schemeClr>
                </a:solidFill>
              </a:endParaRPr>
            </a:p>
          </p:txBody>
        </p:sp>
        <p:sp>
          <p:nvSpPr>
            <p:cNvPr id="14" name="TextBox 13">
              <a:extLst>
                <a:ext uri="{FF2B5EF4-FFF2-40B4-BE49-F238E27FC236}">
                  <a16:creationId xmlns:a16="http://schemas.microsoft.com/office/drawing/2014/main" id="{34C6FFE8-99CB-C1C9-8D87-C8C6F7AC4CFE}"/>
                </a:ext>
              </a:extLst>
            </p:cNvPr>
            <p:cNvSpPr txBox="1"/>
            <p:nvPr/>
          </p:nvSpPr>
          <p:spPr>
            <a:xfrm>
              <a:off x="6649720" y="2961637"/>
              <a:ext cx="1656080" cy="526756"/>
            </a:xfrm>
            <a:prstGeom prst="rect">
              <a:avLst/>
            </a:prstGeom>
            <a:noFill/>
          </p:spPr>
          <p:txBody>
            <a:bodyPr wrap="square" rtlCol="0">
              <a:spAutoFit/>
            </a:bodyPr>
            <a:lstStyle/>
            <a:p>
              <a:pPr algn="ctr"/>
              <a:r>
                <a:rPr lang="en-US" b="1" dirty="0">
                  <a:solidFill>
                    <a:schemeClr val="accent3">
                      <a:lumMod val="50000"/>
                    </a:schemeClr>
                  </a:solidFill>
                </a:rPr>
                <a:t>Ohad </a:t>
              </a:r>
              <a:r>
                <a:rPr lang="en-US" b="1" dirty="0" err="1">
                  <a:solidFill>
                    <a:schemeClr val="accent3">
                      <a:lumMod val="50000"/>
                    </a:schemeClr>
                  </a:solidFill>
                </a:rPr>
                <a:t>Volfman</a:t>
              </a:r>
              <a:endParaRPr lang="en-US" b="1" dirty="0">
                <a:solidFill>
                  <a:schemeClr val="accent3">
                    <a:lumMod val="50000"/>
                  </a:schemeClr>
                </a:solidFill>
              </a:endParaRPr>
            </a:p>
            <a:p>
              <a:pPr algn="ctr"/>
              <a:r>
                <a:rPr lang="en-IL" b="1" dirty="0">
                  <a:solidFill>
                    <a:schemeClr val="accent3">
                      <a:lumMod val="50000"/>
                    </a:schemeClr>
                  </a:solidFill>
                </a:rPr>
                <a:t>316552496</a:t>
              </a:r>
            </a:p>
          </p:txBody>
        </p:sp>
      </p:grpSp>
      <p:sp>
        <p:nvSpPr>
          <p:cNvPr id="16" name="TextBox 15">
            <a:extLst>
              <a:ext uri="{FF2B5EF4-FFF2-40B4-BE49-F238E27FC236}">
                <a16:creationId xmlns:a16="http://schemas.microsoft.com/office/drawing/2014/main" id="{D5F9B721-8FB5-7987-B087-79C36EF8C956}"/>
              </a:ext>
            </a:extLst>
          </p:cNvPr>
          <p:cNvSpPr txBox="1"/>
          <p:nvPr/>
        </p:nvSpPr>
        <p:spPr>
          <a:xfrm>
            <a:off x="853440" y="3317240"/>
            <a:ext cx="2001520" cy="2554545"/>
          </a:xfrm>
          <a:prstGeom prst="rect">
            <a:avLst/>
          </a:prstGeom>
          <a:noFill/>
        </p:spPr>
        <p:txBody>
          <a:bodyPr wrap="square" rtlCol="0">
            <a:spAutoFit/>
          </a:bodyPr>
          <a:lstStyle/>
          <a:p>
            <a:pPr marL="285750" indent="-285750">
              <a:buFont typeface="Arial" panose="020B0604020202020204" pitchFamily="34" charset="0"/>
              <a:buChar char="•"/>
            </a:pPr>
            <a:r>
              <a:rPr lang="en-US" sz="1600" dirty="0"/>
              <a:t>DB- Back</a:t>
            </a:r>
          </a:p>
          <a:p>
            <a:pPr marL="285750" indent="-285750">
              <a:buFont typeface="Arial" panose="020B0604020202020204" pitchFamily="34" charset="0"/>
              <a:buChar char="•"/>
            </a:pPr>
            <a:r>
              <a:rPr lang="en-US" sz="1600" dirty="0"/>
              <a:t>Server- Back</a:t>
            </a:r>
          </a:p>
          <a:p>
            <a:pPr marL="285750" indent="-285750">
              <a:buFont typeface="Arial" panose="020B0604020202020204" pitchFamily="34" charset="0"/>
              <a:buChar char="•"/>
            </a:pPr>
            <a:r>
              <a:rPr lang="en-US" sz="1600" dirty="0"/>
              <a:t>Apartment page– add apartment, rating and recommendations</a:t>
            </a:r>
          </a:p>
          <a:p>
            <a:pPr marL="285750" indent="-285750">
              <a:buFont typeface="Arial" panose="020B0604020202020204" pitchFamily="34" charset="0"/>
              <a:buChar char="•"/>
            </a:pPr>
            <a:r>
              <a:rPr lang="en-US" sz="1600" dirty="0"/>
              <a:t>House owner page- adding an apartment, front</a:t>
            </a:r>
          </a:p>
          <a:p>
            <a:pPr marL="285750" indent="-285750">
              <a:buFont typeface="Arial" panose="020B0604020202020204" pitchFamily="34" charset="0"/>
              <a:buChar char="•"/>
            </a:pPr>
            <a:r>
              <a:rPr lang="en-US" sz="1600" dirty="0"/>
              <a:t>Home page- front</a:t>
            </a:r>
          </a:p>
        </p:txBody>
      </p:sp>
      <p:sp>
        <p:nvSpPr>
          <p:cNvPr id="17" name="TextBox 16">
            <a:extLst>
              <a:ext uri="{FF2B5EF4-FFF2-40B4-BE49-F238E27FC236}">
                <a16:creationId xmlns:a16="http://schemas.microsoft.com/office/drawing/2014/main" id="{8B443D80-F82A-58DB-5192-A495FD59F2D0}"/>
              </a:ext>
            </a:extLst>
          </p:cNvPr>
          <p:cNvSpPr txBox="1"/>
          <p:nvPr/>
        </p:nvSpPr>
        <p:spPr>
          <a:xfrm>
            <a:off x="9387121" y="3317240"/>
            <a:ext cx="1678546" cy="861774"/>
          </a:xfrm>
          <a:prstGeom prst="rect">
            <a:avLst/>
          </a:prstGeom>
          <a:noFill/>
        </p:spPr>
        <p:txBody>
          <a:bodyPr wrap="square" rtlCol="0">
            <a:spAutoFit/>
          </a:bodyPr>
          <a:lstStyle/>
          <a:p>
            <a:pPr marL="285750" indent="-285750">
              <a:buFont typeface="Arial" panose="020B0604020202020204" pitchFamily="34" charset="0"/>
              <a:buChar char="•"/>
            </a:pPr>
            <a:r>
              <a:rPr lang="en-US" sz="1600" dirty="0"/>
              <a:t>DB- Back</a:t>
            </a:r>
          </a:p>
          <a:p>
            <a:pPr marL="285750" indent="-285750">
              <a:buFont typeface="Arial" panose="020B0604020202020204" pitchFamily="34" charset="0"/>
              <a:buChar char="•"/>
            </a:pPr>
            <a:r>
              <a:rPr lang="en-US" sz="1600" dirty="0"/>
              <a:t>Server- Back</a:t>
            </a:r>
          </a:p>
          <a:p>
            <a:pPr marL="285750" indent="-285750">
              <a:buFont typeface="Arial" panose="020B0604020202020204" pitchFamily="34" charset="0"/>
              <a:buChar char="•"/>
            </a:pPr>
            <a:endParaRPr lang="en-IL" dirty="0"/>
          </a:p>
        </p:txBody>
      </p:sp>
      <p:sp>
        <p:nvSpPr>
          <p:cNvPr id="18" name="TextBox 17">
            <a:extLst>
              <a:ext uri="{FF2B5EF4-FFF2-40B4-BE49-F238E27FC236}">
                <a16:creationId xmlns:a16="http://schemas.microsoft.com/office/drawing/2014/main" id="{C948E84A-AC15-090C-21E6-C2805C653B39}"/>
              </a:ext>
            </a:extLst>
          </p:cNvPr>
          <p:cNvSpPr txBox="1"/>
          <p:nvPr/>
        </p:nvSpPr>
        <p:spPr>
          <a:xfrm>
            <a:off x="6498535" y="3317240"/>
            <a:ext cx="1853698" cy="2831544"/>
          </a:xfrm>
          <a:prstGeom prst="rect">
            <a:avLst/>
          </a:prstGeom>
          <a:noFill/>
        </p:spPr>
        <p:txBody>
          <a:bodyPr wrap="square" rtlCol="0">
            <a:spAutoFit/>
          </a:bodyPr>
          <a:lstStyle/>
          <a:p>
            <a:pPr marL="285750" indent="-285750">
              <a:buFont typeface="Arial" panose="020B0604020202020204" pitchFamily="34" charset="0"/>
              <a:buChar char="•"/>
            </a:pPr>
            <a:r>
              <a:rPr lang="en-US" sz="1600" dirty="0"/>
              <a:t>Front</a:t>
            </a:r>
          </a:p>
          <a:p>
            <a:pPr marL="285750" indent="-285750">
              <a:buFont typeface="Arial" panose="020B0604020202020204" pitchFamily="34" charset="0"/>
              <a:buChar char="•"/>
            </a:pPr>
            <a:r>
              <a:rPr lang="en-US" sz="1600" dirty="0"/>
              <a:t>Implementing profile page</a:t>
            </a:r>
          </a:p>
          <a:p>
            <a:pPr marL="285750" indent="-285750">
              <a:buFont typeface="Arial" panose="020B0604020202020204" pitchFamily="34" charset="0"/>
              <a:buChar char="•"/>
            </a:pPr>
            <a:r>
              <a:rPr lang="en-US" sz="1600" dirty="0"/>
              <a:t>Login page- front</a:t>
            </a:r>
          </a:p>
          <a:p>
            <a:pPr marL="285750" indent="-285750">
              <a:buFont typeface="Arial" panose="020B0604020202020204" pitchFamily="34" charset="0"/>
              <a:buChar char="•"/>
            </a:pPr>
            <a:r>
              <a:rPr lang="en-US" sz="1600" dirty="0"/>
              <a:t>Contacts page- components</a:t>
            </a:r>
          </a:p>
          <a:p>
            <a:pPr marL="285750" indent="-285750">
              <a:buFont typeface="Arial" panose="020B0604020202020204" pitchFamily="34" charset="0"/>
              <a:buChar char="•"/>
            </a:pPr>
            <a:r>
              <a:rPr lang="en-US" sz="1600" dirty="0"/>
              <a:t>Apartment page- liked apartments</a:t>
            </a:r>
          </a:p>
          <a:p>
            <a:pPr marL="285750" indent="-285750">
              <a:buFont typeface="Arial" panose="020B0604020202020204" pitchFamily="34" charset="0"/>
              <a:buChar char="•"/>
            </a:pPr>
            <a:endParaRPr lang="en-IL" dirty="0"/>
          </a:p>
        </p:txBody>
      </p:sp>
      <p:sp>
        <p:nvSpPr>
          <p:cNvPr id="19" name="TextBox 18">
            <a:extLst>
              <a:ext uri="{FF2B5EF4-FFF2-40B4-BE49-F238E27FC236}">
                <a16:creationId xmlns:a16="http://schemas.microsoft.com/office/drawing/2014/main" id="{345D54BD-DD8A-D46D-2850-FD7237D5A673}"/>
              </a:ext>
            </a:extLst>
          </p:cNvPr>
          <p:cNvSpPr txBox="1"/>
          <p:nvPr/>
        </p:nvSpPr>
        <p:spPr>
          <a:xfrm>
            <a:off x="3640974" y="3317240"/>
            <a:ext cx="1946291" cy="2800767"/>
          </a:xfrm>
          <a:prstGeom prst="rect">
            <a:avLst/>
          </a:prstGeom>
          <a:noFill/>
        </p:spPr>
        <p:txBody>
          <a:bodyPr wrap="square" rtlCol="0">
            <a:spAutoFit/>
          </a:bodyPr>
          <a:lstStyle/>
          <a:p>
            <a:pPr marL="285750" indent="-285750">
              <a:buFont typeface="Arial" panose="020B0604020202020204" pitchFamily="34" charset="0"/>
              <a:buChar char="•"/>
            </a:pPr>
            <a:r>
              <a:rPr lang="en-US" sz="1600" dirty="0"/>
              <a:t>Front</a:t>
            </a:r>
          </a:p>
          <a:p>
            <a:pPr marL="285750" indent="-285750">
              <a:buFont typeface="Arial" panose="020B0604020202020204" pitchFamily="34" charset="0"/>
              <a:buChar char="•"/>
            </a:pPr>
            <a:r>
              <a:rPr lang="en-US" sz="1600" dirty="0"/>
              <a:t>Apartment page- booking and canceling reservation</a:t>
            </a:r>
          </a:p>
          <a:p>
            <a:pPr marL="285750" indent="-285750">
              <a:buFont typeface="Arial" panose="020B0604020202020204" pitchFamily="34" charset="0"/>
              <a:buChar char="•"/>
            </a:pPr>
            <a:r>
              <a:rPr lang="en-US" sz="1600" dirty="0"/>
              <a:t>Home page– filter</a:t>
            </a:r>
          </a:p>
          <a:p>
            <a:pPr marL="285750" indent="-285750">
              <a:buFont typeface="Arial" panose="020B0604020202020204" pitchFamily="34" charset="0"/>
              <a:buChar char="•"/>
            </a:pPr>
            <a:r>
              <a:rPr lang="en-US" sz="1600" dirty="0"/>
              <a:t>House owner page– filter</a:t>
            </a:r>
          </a:p>
          <a:p>
            <a:pPr marL="285750" indent="-285750">
              <a:buFont typeface="Arial" panose="020B0604020202020204" pitchFamily="34" charset="0"/>
              <a:buChar char="•"/>
            </a:pPr>
            <a:r>
              <a:rPr lang="en-US" sz="1600" dirty="0"/>
              <a:t>Contact page- front</a:t>
            </a:r>
          </a:p>
        </p:txBody>
      </p:sp>
      <p:pic>
        <p:nvPicPr>
          <p:cNvPr id="21" name="Picture 20">
            <a:extLst>
              <a:ext uri="{FF2B5EF4-FFF2-40B4-BE49-F238E27FC236}">
                <a16:creationId xmlns:a16="http://schemas.microsoft.com/office/drawing/2014/main" id="{0211A2BB-0213-EEB5-176A-FC391961C0F9}"/>
              </a:ext>
            </a:extLst>
          </p:cNvPr>
          <p:cNvPicPr>
            <a:picLocks noChangeAspect="1"/>
          </p:cNvPicPr>
          <p:nvPr/>
        </p:nvPicPr>
        <p:blipFill>
          <a:blip r:embed="rId2"/>
          <a:stretch>
            <a:fillRect/>
          </a:stretch>
        </p:blipFill>
        <p:spPr>
          <a:xfrm rot="10800000">
            <a:off x="0" y="-3208"/>
            <a:ext cx="2133898" cy="1124107"/>
          </a:xfrm>
          <a:prstGeom prst="rect">
            <a:avLst/>
          </a:prstGeom>
        </p:spPr>
      </p:pic>
      <p:pic>
        <p:nvPicPr>
          <p:cNvPr id="22" name="Picture 21">
            <a:extLst>
              <a:ext uri="{FF2B5EF4-FFF2-40B4-BE49-F238E27FC236}">
                <a16:creationId xmlns:a16="http://schemas.microsoft.com/office/drawing/2014/main" id="{FFFB8681-1D18-850F-50BD-8DBE918B7071}"/>
              </a:ext>
            </a:extLst>
          </p:cNvPr>
          <p:cNvPicPr>
            <a:picLocks noChangeAspect="1"/>
          </p:cNvPicPr>
          <p:nvPr/>
        </p:nvPicPr>
        <p:blipFill>
          <a:blip r:embed="rId3"/>
          <a:stretch>
            <a:fillRect/>
          </a:stretch>
        </p:blipFill>
        <p:spPr>
          <a:xfrm>
            <a:off x="10582050" y="-3208"/>
            <a:ext cx="1609950" cy="1933845"/>
          </a:xfrm>
          <a:prstGeom prst="rect">
            <a:avLst/>
          </a:prstGeom>
        </p:spPr>
      </p:pic>
    </p:spTree>
    <p:extLst>
      <p:ext uri="{BB962C8B-B14F-4D97-AF65-F5344CB8AC3E}">
        <p14:creationId xmlns:p14="http://schemas.microsoft.com/office/powerpoint/2010/main" val="9948055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EEC2AA-EB2E-FA8B-F412-B9020381C842}"/>
              </a:ext>
            </a:extLst>
          </p:cNvPr>
          <p:cNvPicPr>
            <a:picLocks noChangeAspect="1"/>
          </p:cNvPicPr>
          <p:nvPr/>
        </p:nvPicPr>
        <p:blipFill>
          <a:blip r:embed="rId2"/>
          <a:stretch>
            <a:fillRect/>
          </a:stretch>
        </p:blipFill>
        <p:spPr>
          <a:xfrm>
            <a:off x="0" y="0"/>
            <a:ext cx="6431525" cy="3446895"/>
          </a:xfrm>
          <a:prstGeom prst="rect">
            <a:avLst/>
          </a:prstGeom>
        </p:spPr>
      </p:pic>
      <p:sp>
        <p:nvSpPr>
          <p:cNvPr id="6" name="TextBox 5">
            <a:extLst>
              <a:ext uri="{FF2B5EF4-FFF2-40B4-BE49-F238E27FC236}">
                <a16:creationId xmlns:a16="http://schemas.microsoft.com/office/drawing/2014/main" id="{2CB182DD-C8F6-F1C4-6744-10974C54E9C2}"/>
              </a:ext>
            </a:extLst>
          </p:cNvPr>
          <p:cNvSpPr txBox="1"/>
          <p:nvPr/>
        </p:nvSpPr>
        <p:spPr>
          <a:xfrm>
            <a:off x="7184038" y="1547956"/>
            <a:ext cx="3571875" cy="523220"/>
          </a:xfrm>
          <a:prstGeom prst="rect">
            <a:avLst/>
          </a:prstGeom>
          <a:noFill/>
        </p:spPr>
        <p:txBody>
          <a:bodyPr wrap="square" rtlCol="0">
            <a:spAutoFit/>
          </a:bodyPr>
          <a:lstStyle/>
          <a:p>
            <a:r>
              <a:rPr lang="en-US" sz="2800" b="1" dirty="0">
                <a:solidFill>
                  <a:schemeClr val="accent1"/>
                </a:solidFill>
              </a:rPr>
              <a:t>Apartment was added</a:t>
            </a:r>
            <a:endParaRPr lang="en-IL" sz="2800" b="1" dirty="0">
              <a:solidFill>
                <a:schemeClr val="accent1"/>
              </a:solidFill>
            </a:endParaRPr>
          </a:p>
        </p:txBody>
      </p:sp>
      <p:sp>
        <p:nvSpPr>
          <p:cNvPr id="9" name="TextBox 8">
            <a:extLst>
              <a:ext uri="{FF2B5EF4-FFF2-40B4-BE49-F238E27FC236}">
                <a16:creationId xmlns:a16="http://schemas.microsoft.com/office/drawing/2014/main" id="{FF9EFBE0-E683-EF35-5E7C-9973AC910667}"/>
              </a:ext>
            </a:extLst>
          </p:cNvPr>
          <p:cNvSpPr txBox="1"/>
          <p:nvPr/>
        </p:nvSpPr>
        <p:spPr>
          <a:xfrm>
            <a:off x="995793" y="4611334"/>
            <a:ext cx="3571875" cy="523220"/>
          </a:xfrm>
          <a:prstGeom prst="rect">
            <a:avLst/>
          </a:prstGeom>
          <a:noFill/>
        </p:spPr>
        <p:txBody>
          <a:bodyPr wrap="square" rtlCol="0">
            <a:spAutoFit/>
          </a:bodyPr>
          <a:lstStyle/>
          <a:p>
            <a:r>
              <a:rPr lang="en-US" sz="2800" b="1" dirty="0">
                <a:solidFill>
                  <a:schemeClr val="accent1"/>
                </a:solidFill>
              </a:rPr>
              <a:t>Add new apartment</a:t>
            </a:r>
            <a:endParaRPr lang="en-IL" sz="2800" b="1" dirty="0">
              <a:solidFill>
                <a:schemeClr val="accent1"/>
              </a:solidFill>
            </a:endParaRPr>
          </a:p>
        </p:txBody>
      </p:sp>
      <p:pic>
        <p:nvPicPr>
          <p:cNvPr id="3" name="Picture 2">
            <a:extLst>
              <a:ext uri="{FF2B5EF4-FFF2-40B4-BE49-F238E27FC236}">
                <a16:creationId xmlns:a16="http://schemas.microsoft.com/office/drawing/2014/main" id="{BCB05BC3-3E94-66AF-6561-23E1E3BDEDDA}"/>
              </a:ext>
            </a:extLst>
          </p:cNvPr>
          <p:cNvPicPr>
            <a:picLocks noChangeAspect="1"/>
          </p:cNvPicPr>
          <p:nvPr/>
        </p:nvPicPr>
        <p:blipFill>
          <a:blip r:embed="rId3"/>
          <a:stretch>
            <a:fillRect/>
          </a:stretch>
        </p:blipFill>
        <p:spPr>
          <a:xfrm>
            <a:off x="5821065" y="3446895"/>
            <a:ext cx="6370935" cy="3411105"/>
          </a:xfrm>
          <a:prstGeom prst="rect">
            <a:avLst/>
          </a:prstGeom>
        </p:spPr>
      </p:pic>
    </p:spTree>
    <p:extLst>
      <p:ext uri="{BB962C8B-B14F-4D97-AF65-F5344CB8AC3E}">
        <p14:creationId xmlns:p14="http://schemas.microsoft.com/office/powerpoint/2010/main" val="8548805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66F207-A157-0FB1-6691-73667B749C2F}"/>
              </a:ext>
            </a:extLst>
          </p:cNvPr>
          <p:cNvSpPr txBox="1"/>
          <p:nvPr/>
        </p:nvSpPr>
        <p:spPr>
          <a:xfrm>
            <a:off x="7618266" y="1304716"/>
            <a:ext cx="3571875" cy="1754326"/>
          </a:xfrm>
          <a:prstGeom prst="rect">
            <a:avLst/>
          </a:prstGeom>
          <a:noFill/>
        </p:spPr>
        <p:txBody>
          <a:bodyPr wrap="square" rtlCol="0">
            <a:spAutoFit/>
          </a:bodyPr>
          <a:lstStyle/>
          <a:p>
            <a:r>
              <a:rPr lang="en-US" sz="2800" b="1" dirty="0">
                <a:solidFill>
                  <a:schemeClr val="accent1"/>
                </a:solidFill>
              </a:rPr>
              <a:t>Delete apartment-</a:t>
            </a:r>
          </a:p>
          <a:p>
            <a:r>
              <a:rPr lang="en-US" sz="2000" dirty="0"/>
              <a:t>When clicking the </a:t>
            </a:r>
            <a:r>
              <a:rPr lang="en-US" sz="2000" dirty="0">
                <a:solidFill>
                  <a:srgbClr val="FF0000"/>
                </a:solidFill>
              </a:rPr>
              <a:t>Delete</a:t>
            </a:r>
            <a:r>
              <a:rPr lang="en-US" sz="2000" dirty="0"/>
              <a:t> button the apartment is deleted and will not be shown in the listed apartments.</a:t>
            </a:r>
            <a:endParaRPr lang="en-US" dirty="0"/>
          </a:p>
        </p:txBody>
      </p:sp>
      <p:pic>
        <p:nvPicPr>
          <p:cNvPr id="6" name="Picture 5">
            <a:extLst>
              <a:ext uri="{FF2B5EF4-FFF2-40B4-BE49-F238E27FC236}">
                <a16:creationId xmlns:a16="http://schemas.microsoft.com/office/drawing/2014/main" id="{192AD7C8-C3C8-4C98-CB00-1C2E1218A12E}"/>
              </a:ext>
            </a:extLst>
          </p:cNvPr>
          <p:cNvPicPr>
            <a:picLocks noChangeAspect="1"/>
          </p:cNvPicPr>
          <p:nvPr/>
        </p:nvPicPr>
        <p:blipFill>
          <a:blip r:embed="rId2"/>
          <a:stretch>
            <a:fillRect/>
          </a:stretch>
        </p:blipFill>
        <p:spPr>
          <a:xfrm>
            <a:off x="6033465" y="3560618"/>
            <a:ext cx="6158535" cy="3297382"/>
          </a:xfrm>
          <a:prstGeom prst="rect">
            <a:avLst/>
          </a:prstGeom>
        </p:spPr>
      </p:pic>
      <p:pic>
        <p:nvPicPr>
          <p:cNvPr id="7" name="Picture 6">
            <a:extLst>
              <a:ext uri="{FF2B5EF4-FFF2-40B4-BE49-F238E27FC236}">
                <a16:creationId xmlns:a16="http://schemas.microsoft.com/office/drawing/2014/main" id="{348BD29E-AFE2-20C7-4969-F8F6B17EF5C6}"/>
              </a:ext>
            </a:extLst>
          </p:cNvPr>
          <p:cNvPicPr>
            <a:picLocks noChangeAspect="1"/>
          </p:cNvPicPr>
          <p:nvPr/>
        </p:nvPicPr>
        <p:blipFill>
          <a:blip r:embed="rId3"/>
          <a:stretch>
            <a:fillRect/>
          </a:stretch>
        </p:blipFill>
        <p:spPr>
          <a:xfrm>
            <a:off x="0" y="0"/>
            <a:ext cx="6370935" cy="3411105"/>
          </a:xfrm>
          <a:prstGeom prst="rect">
            <a:avLst/>
          </a:prstGeom>
        </p:spPr>
      </p:pic>
      <p:sp>
        <p:nvSpPr>
          <p:cNvPr id="8" name="TextBox 7">
            <a:extLst>
              <a:ext uri="{FF2B5EF4-FFF2-40B4-BE49-F238E27FC236}">
                <a16:creationId xmlns:a16="http://schemas.microsoft.com/office/drawing/2014/main" id="{E545E526-1BD7-FFD9-E328-223760CF7214}"/>
              </a:ext>
            </a:extLst>
          </p:cNvPr>
          <p:cNvSpPr txBox="1"/>
          <p:nvPr/>
        </p:nvSpPr>
        <p:spPr>
          <a:xfrm>
            <a:off x="2779067" y="3666836"/>
            <a:ext cx="812800" cy="369332"/>
          </a:xfrm>
          <a:prstGeom prst="rect">
            <a:avLst/>
          </a:prstGeom>
          <a:noFill/>
        </p:spPr>
        <p:txBody>
          <a:bodyPr wrap="square" rtlCol="0">
            <a:spAutoFit/>
          </a:bodyPr>
          <a:lstStyle/>
          <a:p>
            <a:r>
              <a:rPr lang="en-US" dirty="0"/>
              <a:t>Before</a:t>
            </a:r>
            <a:endParaRPr lang="en-IL" dirty="0"/>
          </a:p>
        </p:txBody>
      </p:sp>
      <p:cxnSp>
        <p:nvCxnSpPr>
          <p:cNvPr id="10" name="Straight Arrow Connector 9">
            <a:extLst>
              <a:ext uri="{FF2B5EF4-FFF2-40B4-BE49-F238E27FC236}">
                <a16:creationId xmlns:a16="http://schemas.microsoft.com/office/drawing/2014/main" id="{B1F39CA1-FB46-BCEE-8D43-11FA4F4B57E1}"/>
              </a:ext>
            </a:extLst>
          </p:cNvPr>
          <p:cNvCxnSpPr>
            <a:cxnSpLocks/>
            <a:stCxn id="8" idx="0"/>
            <a:endCxn id="7" idx="2"/>
          </p:cNvCxnSpPr>
          <p:nvPr/>
        </p:nvCxnSpPr>
        <p:spPr>
          <a:xfrm flipV="1">
            <a:off x="3185467" y="3411105"/>
            <a:ext cx="1" cy="255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9567D62-1505-A99C-E668-32E328804F48}"/>
              </a:ext>
            </a:extLst>
          </p:cNvPr>
          <p:cNvSpPr txBox="1"/>
          <p:nvPr/>
        </p:nvSpPr>
        <p:spPr>
          <a:xfrm>
            <a:off x="4829541" y="5024643"/>
            <a:ext cx="656859" cy="369332"/>
          </a:xfrm>
          <a:prstGeom prst="rect">
            <a:avLst/>
          </a:prstGeom>
          <a:noFill/>
        </p:spPr>
        <p:txBody>
          <a:bodyPr wrap="square" rtlCol="0">
            <a:spAutoFit/>
          </a:bodyPr>
          <a:lstStyle/>
          <a:p>
            <a:r>
              <a:rPr lang="en-US" dirty="0"/>
              <a:t>After</a:t>
            </a:r>
            <a:endParaRPr lang="en-IL" dirty="0"/>
          </a:p>
        </p:txBody>
      </p:sp>
      <p:cxnSp>
        <p:nvCxnSpPr>
          <p:cNvPr id="15" name="Straight Arrow Connector 14">
            <a:extLst>
              <a:ext uri="{FF2B5EF4-FFF2-40B4-BE49-F238E27FC236}">
                <a16:creationId xmlns:a16="http://schemas.microsoft.com/office/drawing/2014/main" id="{997CED5C-9D26-5E1A-1D20-79FE46E1903F}"/>
              </a:ext>
            </a:extLst>
          </p:cNvPr>
          <p:cNvCxnSpPr>
            <a:stCxn id="13" idx="3"/>
            <a:endCxn id="6" idx="1"/>
          </p:cNvCxnSpPr>
          <p:nvPr/>
        </p:nvCxnSpPr>
        <p:spPr>
          <a:xfrm>
            <a:off x="5486400" y="5209309"/>
            <a:ext cx="5470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6489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003DD4-B2D7-FAAE-58CA-988B6B7B1A70}"/>
              </a:ext>
            </a:extLst>
          </p:cNvPr>
          <p:cNvPicPr>
            <a:picLocks noChangeAspect="1"/>
          </p:cNvPicPr>
          <p:nvPr/>
        </p:nvPicPr>
        <p:blipFill>
          <a:blip r:embed="rId2"/>
          <a:stretch>
            <a:fillRect/>
          </a:stretch>
        </p:blipFill>
        <p:spPr>
          <a:xfrm>
            <a:off x="5443733" y="-1"/>
            <a:ext cx="6748267" cy="3574473"/>
          </a:xfrm>
          <a:prstGeom prst="rect">
            <a:avLst/>
          </a:prstGeom>
        </p:spPr>
      </p:pic>
      <p:sp>
        <p:nvSpPr>
          <p:cNvPr id="6" name="TextBox 5">
            <a:extLst>
              <a:ext uri="{FF2B5EF4-FFF2-40B4-BE49-F238E27FC236}">
                <a16:creationId xmlns:a16="http://schemas.microsoft.com/office/drawing/2014/main" id="{FABFDCB9-5F47-778D-638D-05329974B50B}"/>
              </a:ext>
            </a:extLst>
          </p:cNvPr>
          <p:cNvSpPr txBox="1"/>
          <p:nvPr/>
        </p:nvSpPr>
        <p:spPr>
          <a:xfrm>
            <a:off x="922560" y="1602569"/>
            <a:ext cx="2550314" cy="369332"/>
          </a:xfrm>
          <a:prstGeom prst="rect">
            <a:avLst/>
          </a:prstGeom>
          <a:noFill/>
        </p:spPr>
        <p:txBody>
          <a:bodyPr wrap="square" rtlCol="0">
            <a:spAutoFit/>
          </a:bodyPr>
          <a:lstStyle/>
          <a:p>
            <a:r>
              <a:rPr lang="en-US" dirty="0"/>
              <a:t>Booked apartments filter</a:t>
            </a:r>
            <a:endParaRPr lang="en-IL" dirty="0"/>
          </a:p>
        </p:txBody>
      </p:sp>
      <p:pic>
        <p:nvPicPr>
          <p:cNvPr id="8" name="Picture 7">
            <a:extLst>
              <a:ext uri="{FF2B5EF4-FFF2-40B4-BE49-F238E27FC236}">
                <a16:creationId xmlns:a16="http://schemas.microsoft.com/office/drawing/2014/main" id="{C57DE2D3-E2C9-EA9B-B02B-DB8664452969}"/>
              </a:ext>
            </a:extLst>
          </p:cNvPr>
          <p:cNvPicPr>
            <a:picLocks noChangeAspect="1"/>
          </p:cNvPicPr>
          <p:nvPr/>
        </p:nvPicPr>
        <p:blipFill>
          <a:blip r:embed="rId3"/>
          <a:stretch>
            <a:fillRect/>
          </a:stretch>
        </p:blipFill>
        <p:spPr>
          <a:xfrm>
            <a:off x="0" y="3574472"/>
            <a:ext cx="6144615" cy="3283528"/>
          </a:xfrm>
          <a:prstGeom prst="rect">
            <a:avLst/>
          </a:prstGeom>
        </p:spPr>
      </p:pic>
      <p:sp>
        <p:nvSpPr>
          <p:cNvPr id="9" name="TextBox 8">
            <a:extLst>
              <a:ext uri="{FF2B5EF4-FFF2-40B4-BE49-F238E27FC236}">
                <a16:creationId xmlns:a16="http://schemas.microsoft.com/office/drawing/2014/main" id="{16AEA7C1-DBCF-E8EA-9670-237AF199DAD9}"/>
              </a:ext>
            </a:extLst>
          </p:cNvPr>
          <p:cNvSpPr txBox="1"/>
          <p:nvPr/>
        </p:nvSpPr>
        <p:spPr>
          <a:xfrm>
            <a:off x="8066886" y="5031570"/>
            <a:ext cx="2804313" cy="369332"/>
          </a:xfrm>
          <a:prstGeom prst="rect">
            <a:avLst/>
          </a:prstGeom>
          <a:noFill/>
        </p:spPr>
        <p:txBody>
          <a:bodyPr wrap="square" rtlCol="0">
            <a:spAutoFit/>
          </a:bodyPr>
          <a:lstStyle/>
          <a:p>
            <a:r>
              <a:rPr lang="en-US" dirty="0"/>
              <a:t>Available apartments filter</a:t>
            </a:r>
            <a:endParaRPr lang="en-IL" dirty="0"/>
          </a:p>
        </p:txBody>
      </p:sp>
      <p:cxnSp>
        <p:nvCxnSpPr>
          <p:cNvPr id="11" name="Straight Arrow Connector 10">
            <a:extLst>
              <a:ext uri="{FF2B5EF4-FFF2-40B4-BE49-F238E27FC236}">
                <a16:creationId xmlns:a16="http://schemas.microsoft.com/office/drawing/2014/main" id="{51786700-CED6-2C8A-2DFD-F2E81EB0A6AB}"/>
              </a:ext>
            </a:extLst>
          </p:cNvPr>
          <p:cNvCxnSpPr>
            <a:stCxn id="6" idx="3"/>
            <a:endCxn id="5" idx="1"/>
          </p:cNvCxnSpPr>
          <p:nvPr/>
        </p:nvCxnSpPr>
        <p:spPr>
          <a:xfrm>
            <a:off x="3472874" y="1787235"/>
            <a:ext cx="197085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CAB52BF8-56FD-11B7-D534-B39CBB503D8E}"/>
              </a:ext>
            </a:extLst>
          </p:cNvPr>
          <p:cNvCxnSpPr>
            <a:stCxn id="9" idx="1"/>
            <a:endCxn id="8" idx="3"/>
          </p:cNvCxnSpPr>
          <p:nvPr/>
        </p:nvCxnSpPr>
        <p:spPr>
          <a:xfrm flipH="1">
            <a:off x="6144615" y="5216236"/>
            <a:ext cx="192227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17901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1B000C6-4ED1-7BD0-E3BF-0B5513718636}"/>
              </a:ext>
            </a:extLst>
          </p:cNvPr>
          <p:cNvSpPr txBox="1"/>
          <p:nvPr/>
        </p:nvSpPr>
        <p:spPr>
          <a:xfrm>
            <a:off x="393329" y="403539"/>
            <a:ext cx="3571875" cy="1477328"/>
          </a:xfrm>
          <a:prstGeom prst="rect">
            <a:avLst/>
          </a:prstGeom>
          <a:noFill/>
        </p:spPr>
        <p:txBody>
          <a:bodyPr wrap="square" rtlCol="0">
            <a:spAutoFit/>
          </a:bodyPr>
          <a:lstStyle/>
          <a:p>
            <a:r>
              <a:rPr lang="en-US" dirty="0"/>
              <a:t>When clicking on the apartment a popping window displays the username and the phone number of the person who booked the apartment (subtenant)</a:t>
            </a:r>
          </a:p>
        </p:txBody>
      </p:sp>
      <p:pic>
        <p:nvPicPr>
          <p:cNvPr id="10" name="Picture 9">
            <a:extLst>
              <a:ext uri="{FF2B5EF4-FFF2-40B4-BE49-F238E27FC236}">
                <a16:creationId xmlns:a16="http://schemas.microsoft.com/office/drawing/2014/main" id="{18BE3A30-0A32-7933-6E0E-AA6E9C25DE50}"/>
              </a:ext>
            </a:extLst>
          </p:cNvPr>
          <p:cNvPicPr>
            <a:picLocks noChangeAspect="1"/>
          </p:cNvPicPr>
          <p:nvPr/>
        </p:nvPicPr>
        <p:blipFill>
          <a:blip r:embed="rId2"/>
          <a:stretch>
            <a:fillRect/>
          </a:stretch>
        </p:blipFill>
        <p:spPr>
          <a:xfrm>
            <a:off x="3024637" y="2170545"/>
            <a:ext cx="8928945" cy="3934692"/>
          </a:xfrm>
          <a:prstGeom prst="rect">
            <a:avLst/>
          </a:prstGeom>
        </p:spPr>
      </p:pic>
    </p:spTree>
    <p:extLst>
      <p:ext uri="{BB962C8B-B14F-4D97-AF65-F5344CB8AC3E}">
        <p14:creationId xmlns:p14="http://schemas.microsoft.com/office/powerpoint/2010/main" val="941777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1A27B4F-FB23-66DA-0130-A60E3DB2FC59}"/>
              </a:ext>
            </a:extLst>
          </p:cNvPr>
          <p:cNvSpPr txBox="1"/>
          <p:nvPr/>
        </p:nvSpPr>
        <p:spPr>
          <a:xfrm>
            <a:off x="7500792" y="1082434"/>
            <a:ext cx="3971925" cy="769441"/>
          </a:xfrm>
          <a:prstGeom prst="rect">
            <a:avLst/>
          </a:prstGeom>
          <a:noFill/>
        </p:spPr>
        <p:txBody>
          <a:bodyPr wrap="square" rtlCol="0">
            <a:spAutoFit/>
          </a:bodyPr>
          <a:lstStyle/>
          <a:p>
            <a:pPr algn="ctr"/>
            <a:r>
              <a:rPr lang="en-US" sz="4400" b="1" dirty="0">
                <a:solidFill>
                  <a:schemeClr val="accent1"/>
                </a:solidFill>
              </a:rPr>
              <a:t>Home Page</a:t>
            </a:r>
            <a:endParaRPr lang="en-IL" sz="4400" b="1" dirty="0">
              <a:solidFill>
                <a:schemeClr val="accent1"/>
              </a:solidFill>
            </a:endParaRPr>
          </a:p>
        </p:txBody>
      </p:sp>
      <p:sp>
        <p:nvSpPr>
          <p:cNvPr id="7" name="TextBox 6">
            <a:extLst>
              <a:ext uri="{FF2B5EF4-FFF2-40B4-BE49-F238E27FC236}">
                <a16:creationId xmlns:a16="http://schemas.microsoft.com/office/drawing/2014/main" id="{C79A50EC-72FA-76CC-A4D7-874AB879DD05}"/>
              </a:ext>
            </a:extLst>
          </p:cNvPr>
          <p:cNvSpPr txBox="1"/>
          <p:nvPr/>
        </p:nvSpPr>
        <p:spPr>
          <a:xfrm>
            <a:off x="8125689" y="2161887"/>
            <a:ext cx="3571875" cy="646331"/>
          </a:xfrm>
          <a:prstGeom prst="rect">
            <a:avLst/>
          </a:prstGeom>
          <a:noFill/>
        </p:spPr>
        <p:txBody>
          <a:bodyPr wrap="square" rtlCol="0">
            <a:spAutoFit/>
          </a:bodyPr>
          <a:lstStyle/>
          <a:p>
            <a:r>
              <a:rPr lang="en-US" dirty="0"/>
              <a:t>An apartment seeker can see available apartments for sublet.</a:t>
            </a:r>
          </a:p>
        </p:txBody>
      </p:sp>
      <p:pic>
        <p:nvPicPr>
          <p:cNvPr id="11" name="Picture 10">
            <a:extLst>
              <a:ext uri="{FF2B5EF4-FFF2-40B4-BE49-F238E27FC236}">
                <a16:creationId xmlns:a16="http://schemas.microsoft.com/office/drawing/2014/main" id="{7BC2FBE8-542A-1EB0-AF96-030BD6E3918F}"/>
              </a:ext>
            </a:extLst>
          </p:cNvPr>
          <p:cNvPicPr>
            <a:picLocks noChangeAspect="1"/>
          </p:cNvPicPr>
          <p:nvPr/>
        </p:nvPicPr>
        <p:blipFill>
          <a:blip r:embed="rId2"/>
          <a:stretch>
            <a:fillRect/>
          </a:stretch>
        </p:blipFill>
        <p:spPr>
          <a:xfrm>
            <a:off x="0" y="0"/>
            <a:ext cx="6585527" cy="3505421"/>
          </a:xfrm>
          <a:prstGeom prst="rect">
            <a:avLst/>
          </a:prstGeom>
        </p:spPr>
      </p:pic>
      <p:pic>
        <p:nvPicPr>
          <p:cNvPr id="13" name="Picture 12">
            <a:extLst>
              <a:ext uri="{FF2B5EF4-FFF2-40B4-BE49-F238E27FC236}">
                <a16:creationId xmlns:a16="http://schemas.microsoft.com/office/drawing/2014/main" id="{7F2D48F3-79BF-14B2-3D36-7B225E6DFAD1}"/>
              </a:ext>
            </a:extLst>
          </p:cNvPr>
          <p:cNvPicPr>
            <a:picLocks noChangeAspect="1"/>
          </p:cNvPicPr>
          <p:nvPr/>
        </p:nvPicPr>
        <p:blipFill>
          <a:blip r:embed="rId3"/>
          <a:stretch>
            <a:fillRect/>
          </a:stretch>
        </p:blipFill>
        <p:spPr>
          <a:xfrm>
            <a:off x="6096001" y="3589941"/>
            <a:ext cx="6096000" cy="3235326"/>
          </a:xfrm>
          <a:prstGeom prst="rect">
            <a:avLst/>
          </a:prstGeom>
        </p:spPr>
      </p:pic>
    </p:spTree>
    <p:extLst>
      <p:ext uri="{BB962C8B-B14F-4D97-AF65-F5344CB8AC3E}">
        <p14:creationId xmlns:p14="http://schemas.microsoft.com/office/powerpoint/2010/main" val="10193477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514D077-0BD9-951A-D3ED-E0C5DDECBA4F}"/>
              </a:ext>
            </a:extLst>
          </p:cNvPr>
          <p:cNvSpPr txBox="1"/>
          <p:nvPr/>
        </p:nvSpPr>
        <p:spPr>
          <a:xfrm>
            <a:off x="4082472" y="1254674"/>
            <a:ext cx="2355273" cy="369332"/>
          </a:xfrm>
          <a:prstGeom prst="rect">
            <a:avLst/>
          </a:prstGeom>
          <a:noFill/>
        </p:spPr>
        <p:txBody>
          <a:bodyPr wrap="square" rtlCol="0">
            <a:spAutoFit/>
          </a:bodyPr>
          <a:lstStyle/>
          <a:p>
            <a:r>
              <a:rPr lang="en-US" dirty="0"/>
              <a:t>After filter</a:t>
            </a:r>
            <a:endParaRPr lang="en-IL" dirty="0"/>
          </a:p>
        </p:txBody>
      </p:sp>
      <p:pic>
        <p:nvPicPr>
          <p:cNvPr id="14" name="Picture 13">
            <a:extLst>
              <a:ext uri="{FF2B5EF4-FFF2-40B4-BE49-F238E27FC236}">
                <a16:creationId xmlns:a16="http://schemas.microsoft.com/office/drawing/2014/main" id="{C3009E7B-33DD-C597-2610-99AEB91E0781}"/>
              </a:ext>
            </a:extLst>
          </p:cNvPr>
          <p:cNvPicPr>
            <a:picLocks noChangeAspect="1"/>
          </p:cNvPicPr>
          <p:nvPr/>
        </p:nvPicPr>
        <p:blipFill>
          <a:blip r:embed="rId2"/>
          <a:stretch>
            <a:fillRect/>
          </a:stretch>
        </p:blipFill>
        <p:spPr>
          <a:xfrm>
            <a:off x="0" y="3334327"/>
            <a:ext cx="6658910" cy="3523673"/>
          </a:xfrm>
          <a:prstGeom prst="rect">
            <a:avLst/>
          </a:prstGeom>
        </p:spPr>
      </p:pic>
      <p:sp>
        <p:nvSpPr>
          <p:cNvPr id="15" name="TextBox 14">
            <a:extLst>
              <a:ext uri="{FF2B5EF4-FFF2-40B4-BE49-F238E27FC236}">
                <a16:creationId xmlns:a16="http://schemas.microsoft.com/office/drawing/2014/main" id="{0EBE8059-7316-8D97-7CB9-BB380653A835}"/>
              </a:ext>
            </a:extLst>
          </p:cNvPr>
          <p:cNvSpPr txBox="1"/>
          <p:nvPr/>
        </p:nvSpPr>
        <p:spPr>
          <a:xfrm>
            <a:off x="6714836" y="4692073"/>
            <a:ext cx="4442691" cy="369332"/>
          </a:xfrm>
          <a:prstGeom prst="rect">
            <a:avLst/>
          </a:prstGeom>
          <a:noFill/>
        </p:spPr>
        <p:txBody>
          <a:bodyPr wrap="square" rtlCol="0">
            <a:spAutoFit/>
          </a:bodyPr>
          <a:lstStyle/>
          <a:p>
            <a:r>
              <a:rPr lang="en-US" dirty="0"/>
              <a:t>Advanced filter</a:t>
            </a:r>
            <a:endParaRPr lang="en-IL" dirty="0"/>
          </a:p>
        </p:txBody>
      </p:sp>
      <p:grpSp>
        <p:nvGrpSpPr>
          <p:cNvPr id="22" name="Group 21">
            <a:extLst>
              <a:ext uri="{FF2B5EF4-FFF2-40B4-BE49-F238E27FC236}">
                <a16:creationId xmlns:a16="http://schemas.microsoft.com/office/drawing/2014/main" id="{AD266112-1814-D1E9-F380-E697AB0F26DC}"/>
              </a:ext>
            </a:extLst>
          </p:cNvPr>
          <p:cNvGrpSpPr/>
          <p:nvPr/>
        </p:nvGrpSpPr>
        <p:grpSpPr>
          <a:xfrm>
            <a:off x="6160655" y="0"/>
            <a:ext cx="6031345" cy="3701089"/>
            <a:chOff x="6160655" y="0"/>
            <a:chExt cx="6031345" cy="3701089"/>
          </a:xfrm>
        </p:grpSpPr>
        <p:pic>
          <p:nvPicPr>
            <p:cNvPr id="17" name="Picture 16">
              <a:extLst>
                <a:ext uri="{FF2B5EF4-FFF2-40B4-BE49-F238E27FC236}">
                  <a16:creationId xmlns:a16="http://schemas.microsoft.com/office/drawing/2014/main" id="{7E91A1BF-C36B-056C-74D4-AF7C1F4284F1}"/>
                </a:ext>
              </a:extLst>
            </p:cNvPr>
            <p:cNvPicPr>
              <a:picLocks noChangeAspect="1"/>
            </p:cNvPicPr>
            <p:nvPr/>
          </p:nvPicPr>
          <p:blipFill>
            <a:blip r:embed="rId3"/>
            <a:stretch>
              <a:fillRect/>
            </a:stretch>
          </p:blipFill>
          <p:spPr>
            <a:xfrm>
              <a:off x="6160655" y="0"/>
              <a:ext cx="6031345" cy="1439340"/>
            </a:xfrm>
            <a:prstGeom prst="rect">
              <a:avLst/>
            </a:prstGeom>
          </p:spPr>
        </p:pic>
        <p:pic>
          <p:nvPicPr>
            <p:cNvPr id="19" name="Picture 18">
              <a:extLst>
                <a:ext uri="{FF2B5EF4-FFF2-40B4-BE49-F238E27FC236}">
                  <a16:creationId xmlns:a16="http://schemas.microsoft.com/office/drawing/2014/main" id="{544E6976-AA81-18A0-B3B3-48F28EE80ACE}"/>
                </a:ext>
              </a:extLst>
            </p:cNvPr>
            <p:cNvPicPr>
              <a:picLocks noChangeAspect="1"/>
            </p:cNvPicPr>
            <p:nvPr/>
          </p:nvPicPr>
          <p:blipFill>
            <a:blip r:embed="rId4"/>
            <a:stretch>
              <a:fillRect/>
            </a:stretch>
          </p:blipFill>
          <p:spPr>
            <a:xfrm>
              <a:off x="7152363" y="1439340"/>
              <a:ext cx="1812906" cy="2261749"/>
            </a:xfrm>
            <a:prstGeom prst="rect">
              <a:avLst/>
            </a:prstGeom>
          </p:spPr>
        </p:pic>
        <p:pic>
          <p:nvPicPr>
            <p:cNvPr id="21" name="Picture 20">
              <a:extLst>
                <a:ext uri="{FF2B5EF4-FFF2-40B4-BE49-F238E27FC236}">
                  <a16:creationId xmlns:a16="http://schemas.microsoft.com/office/drawing/2014/main" id="{7D19D554-AED0-6CC4-E957-572BB890A341}"/>
                </a:ext>
              </a:extLst>
            </p:cNvPr>
            <p:cNvPicPr>
              <a:picLocks noChangeAspect="1"/>
            </p:cNvPicPr>
            <p:nvPr/>
          </p:nvPicPr>
          <p:blipFill>
            <a:blip r:embed="rId5"/>
            <a:stretch>
              <a:fillRect/>
            </a:stretch>
          </p:blipFill>
          <p:spPr>
            <a:xfrm>
              <a:off x="9073248" y="1439340"/>
              <a:ext cx="1669793" cy="2261749"/>
            </a:xfrm>
            <a:prstGeom prst="rect">
              <a:avLst/>
            </a:prstGeom>
          </p:spPr>
        </p:pic>
      </p:grpSp>
    </p:spTree>
    <p:extLst>
      <p:ext uri="{BB962C8B-B14F-4D97-AF65-F5344CB8AC3E}">
        <p14:creationId xmlns:p14="http://schemas.microsoft.com/office/powerpoint/2010/main" val="34527443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AD15FA-6AC3-DCC4-5CDF-5D5BAADB5AA1}"/>
              </a:ext>
            </a:extLst>
          </p:cNvPr>
          <p:cNvPicPr>
            <a:picLocks noChangeAspect="1"/>
          </p:cNvPicPr>
          <p:nvPr/>
        </p:nvPicPr>
        <p:blipFill>
          <a:blip r:embed="rId2"/>
          <a:stretch>
            <a:fillRect/>
          </a:stretch>
        </p:blipFill>
        <p:spPr>
          <a:xfrm>
            <a:off x="4425871" y="-1"/>
            <a:ext cx="7766130" cy="4137891"/>
          </a:xfrm>
          <a:prstGeom prst="rect">
            <a:avLst/>
          </a:prstGeom>
        </p:spPr>
      </p:pic>
      <p:sp>
        <p:nvSpPr>
          <p:cNvPr id="6" name="TextBox 5">
            <a:extLst>
              <a:ext uri="{FF2B5EF4-FFF2-40B4-BE49-F238E27FC236}">
                <a16:creationId xmlns:a16="http://schemas.microsoft.com/office/drawing/2014/main" id="{C79956F9-4BA9-4F3E-D1D2-C61B14D70656}"/>
              </a:ext>
            </a:extLst>
          </p:cNvPr>
          <p:cNvSpPr txBox="1"/>
          <p:nvPr/>
        </p:nvSpPr>
        <p:spPr>
          <a:xfrm>
            <a:off x="453946" y="1074912"/>
            <a:ext cx="3971925" cy="769441"/>
          </a:xfrm>
          <a:prstGeom prst="rect">
            <a:avLst/>
          </a:prstGeom>
          <a:noFill/>
        </p:spPr>
        <p:txBody>
          <a:bodyPr wrap="square" rtlCol="0">
            <a:spAutoFit/>
          </a:bodyPr>
          <a:lstStyle/>
          <a:p>
            <a:pPr algn="ctr"/>
            <a:r>
              <a:rPr lang="en-US" sz="4400" b="1" dirty="0">
                <a:solidFill>
                  <a:schemeClr val="accent1"/>
                </a:solidFill>
              </a:rPr>
              <a:t>Apartment Page</a:t>
            </a:r>
            <a:endParaRPr lang="en-IL" sz="4400" b="1" dirty="0">
              <a:solidFill>
                <a:schemeClr val="accent1"/>
              </a:solidFill>
            </a:endParaRPr>
          </a:p>
        </p:txBody>
      </p:sp>
      <p:pic>
        <p:nvPicPr>
          <p:cNvPr id="8" name="Picture 7">
            <a:extLst>
              <a:ext uri="{FF2B5EF4-FFF2-40B4-BE49-F238E27FC236}">
                <a16:creationId xmlns:a16="http://schemas.microsoft.com/office/drawing/2014/main" id="{C9621C26-B58F-6ACF-1A32-46D6991FC6A1}"/>
              </a:ext>
            </a:extLst>
          </p:cNvPr>
          <p:cNvPicPr>
            <a:picLocks noChangeAspect="1"/>
          </p:cNvPicPr>
          <p:nvPr/>
        </p:nvPicPr>
        <p:blipFill>
          <a:blip r:embed="rId3"/>
          <a:stretch>
            <a:fillRect/>
          </a:stretch>
        </p:blipFill>
        <p:spPr>
          <a:xfrm>
            <a:off x="5750351" y="3425809"/>
            <a:ext cx="6441649" cy="3432191"/>
          </a:xfrm>
          <a:prstGeom prst="rect">
            <a:avLst/>
          </a:prstGeom>
        </p:spPr>
      </p:pic>
      <p:sp>
        <p:nvSpPr>
          <p:cNvPr id="9" name="TextBox 8">
            <a:extLst>
              <a:ext uri="{FF2B5EF4-FFF2-40B4-BE49-F238E27FC236}">
                <a16:creationId xmlns:a16="http://schemas.microsoft.com/office/drawing/2014/main" id="{BC14B6E2-77D0-F786-90B0-EF84147E284A}"/>
              </a:ext>
            </a:extLst>
          </p:cNvPr>
          <p:cNvSpPr txBox="1"/>
          <p:nvPr/>
        </p:nvSpPr>
        <p:spPr>
          <a:xfrm>
            <a:off x="1121573" y="4818738"/>
            <a:ext cx="3571875" cy="646331"/>
          </a:xfrm>
          <a:prstGeom prst="rect">
            <a:avLst/>
          </a:prstGeom>
          <a:noFill/>
        </p:spPr>
        <p:txBody>
          <a:bodyPr wrap="square" rtlCol="0">
            <a:spAutoFit/>
          </a:bodyPr>
          <a:lstStyle/>
          <a:p>
            <a:r>
              <a:rPr lang="en-US" dirty="0"/>
              <a:t>Reserve apartment by clicking the “Reserve Apartment button”</a:t>
            </a:r>
          </a:p>
        </p:txBody>
      </p:sp>
    </p:spTree>
    <p:extLst>
      <p:ext uri="{BB962C8B-B14F-4D97-AF65-F5344CB8AC3E}">
        <p14:creationId xmlns:p14="http://schemas.microsoft.com/office/powerpoint/2010/main" val="29995188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D042CA-52B8-1D19-7D4E-EAA2ACD9B634}"/>
              </a:ext>
            </a:extLst>
          </p:cNvPr>
          <p:cNvPicPr>
            <a:picLocks noChangeAspect="1"/>
          </p:cNvPicPr>
          <p:nvPr/>
        </p:nvPicPr>
        <p:blipFill>
          <a:blip r:embed="rId2"/>
          <a:stretch>
            <a:fillRect/>
          </a:stretch>
        </p:blipFill>
        <p:spPr>
          <a:xfrm>
            <a:off x="5743733" y="-2"/>
            <a:ext cx="6448268" cy="3429001"/>
          </a:xfrm>
          <a:prstGeom prst="rect">
            <a:avLst/>
          </a:prstGeom>
        </p:spPr>
      </p:pic>
      <p:pic>
        <p:nvPicPr>
          <p:cNvPr id="7" name="Picture 6">
            <a:extLst>
              <a:ext uri="{FF2B5EF4-FFF2-40B4-BE49-F238E27FC236}">
                <a16:creationId xmlns:a16="http://schemas.microsoft.com/office/drawing/2014/main" id="{26229143-98E2-B915-E830-971D3D23ECE4}"/>
              </a:ext>
            </a:extLst>
          </p:cNvPr>
          <p:cNvPicPr>
            <a:picLocks noChangeAspect="1"/>
          </p:cNvPicPr>
          <p:nvPr/>
        </p:nvPicPr>
        <p:blipFill>
          <a:blip r:embed="rId3"/>
          <a:stretch>
            <a:fillRect/>
          </a:stretch>
        </p:blipFill>
        <p:spPr>
          <a:xfrm>
            <a:off x="5768896" y="3428999"/>
            <a:ext cx="6423103" cy="3429001"/>
          </a:xfrm>
          <a:prstGeom prst="rect">
            <a:avLst/>
          </a:prstGeom>
        </p:spPr>
      </p:pic>
      <p:sp>
        <p:nvSpPr>
          <p:cNvPr id="8" name="TextBox 7">
            <a:extLst>
              <a:ext uri="{FF2B5EF4-FFF2-40B4-BE49-F238E27FC236}">
                <a16:creationId xmlns:a16="http://schemas.microsoft.com/office/drawing/2014/main" id="{1030666A-5D93-6BF9-D352-6A8B83B3C304}"/>
              </a:ext>
            </a:extLst>
          </p:cNvPr>
          <p:cNvSpPr txBox="1"/>
          <p:nvPr/>
        </p:nvSpPr>
        <p:spPr>
          <a:xfrm>
            <a:off x="735074" y="3105833"/>
            <a:ext cx="3571875" cy="646331"/>
          </a:xfrm>
          <a:prstGeom prst="rect">
            <a:avLst/>
          </a:prstGeom>
          <a:noFill/>
        </p:spPr>
        <p:txBody>
          <a:bodyPr wrap="square" rtlCol="0">
            <a:spAutoFit/>
          </a:bodyPr>
          <a:lstStyle/>
          <a:p>
            <a:r>
              <a:rPr lang="en-US" dirty="0"/>
              <a:t>Delete apartment by clicking the “Delete Apartment button”</a:t>
            </a:r>
          </a:p>
        </p:txBody>
      </p:sp>
    </p:spTree>
    <p:extLst>
      <p:ext uri="{BB962C8B-B14F-4D97-AF65-F5344CB8AC3E}">
        <p14:creationId xmlns:p14="http://schemas.microsoft.com/office/powerpoint/2010/main" val="3779440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E90A12-0557-B2E4-11F1-AB9AA91A7B09}"/>
              </a:ext>
            </a:extLst>
          </p:cNvPr>
          <p:cNvPicPr>
            <a:picLocks noChangeAspect="1"/>
          </p:cNvPicPr>
          <p:nvPr/>
        </p:nvPicPr>
        <p:blipFill>
          <a:blip r:embed="rId2"/>
          <a:stretch>
            <a:fillRect/>
          </a:stretch>
        </p:blipFill>
        <p:spPr>
          <a:xfrm>
            <a:off x="5248292" y="0"/>
            <a:ext cx="6943708" cy="3714161"/>
          </a:xfrm>
          <a:prstGeom prst="rect">
            <a:avLst/>
          </a:prstGeom>
        </p:spPr>
      </p:pic>
      <p:sp>
        <p:nvSpPr>
          <p:cNvPr id="6" name="TextBox 5">
            <a:extLst>
              <a:ext uri="{FF2B5EF4-FFF2-40B4-BE49-F238E27FC236}">
                <a16:creationId xmlns:a16="http://schemas.microsoft.com/office/drawing/2014/main" id="{0C74264A-86A9-BF70-AE3A-E6D12414A1F3}"/>
              </a:ext>
            </a:extLst>
          </p:cNvPr>
          <p:cNvSpPr txBox="1"/>
          <p:nvPr/>
        </p:nvSpPr>
        <p:spPr>
          <a:xfrm>
            <a:off x="867049" y="1390154"/>
            <a:ext cx="3571875" cy="369332"/>
          </a:xfrm>
          <a:prstGeom prst="rect">
            <a:avLst/>
          </a:prstGeom>
          <a:noFill/>
        </p:spPr>
        <p:txBody>
          <a:bodyPr wrap="square" rtlCol="0">
            <a:spAutoFit/>
          </a:bodyPr>
          <a:lstStyle/>
          <a:p>
            <a:r>
              <a:rPr lang="en-US" dirty="0"/>
              <a:t>Add a recommendation</a:t>
            </a:r>
          </a:p>
        </p:txBody>
      </p:sp>
      <p:pic>
        <p:nvPicPr>
          <p:cNvPr id="8" name="Picture 7">
            <a:extLst>
              <a:ext uri="{FF2B5EF4-FFF2-40B4-BE49-F238E27FC236}">
                <a16:creationId xmlns:a16="http://schemas.microsoft.com/office/drawing/2014/main" id="{CBB9C77A-E592-7C0D-0E54-C5FDF608AC55}"/>
              </a:ext>
            </a:extLst>
          </p:cNvPr>
          <p:cNvPicPr>
            <a:picLocks noChangeAspect="1"/>
          </p:cNvPicPr>
          <p:nvPr/>
        </p:nvPicPr>
        <p:blipFill>
          <a:blip r:embed="rId3"/>
          <a:stretch>
            <a:fillRect/>
          </a:stretch>
        </p:blipFill>
        <p:spPr>
          <a:xfrm>
            <a:off x="5495827" y="3331492"/>
            <a:ext cx="6605752" cy="3526508"/>
          </a:xfrm>
          <a:prstGeom prst="rect">
            <a:avLst/>
          </a:prstGeom>
        </p:spPr>
      </p:pic>
      <p:sp>
        <p:nvSpPr>
          <p:cNvPr id="9" name="TextBox 8">
            <a:extLst>
              <a:ext uri="{FF2B5EF4-FFF2-40B4-BE49-F238E27FC236}">
                <a16:creationId xmlns:a16="http://schemas.microsoft.com/office/drawing/2014/main" id="{E93C7BC0-75DA-75A0-1098-94C4D7AD6048}"/>
              </a:ext>
            </a:extLst>
          </p:cNvPr>
          <p:cNvSpPr txBox="1"/>
          <p:nvPr/>
        </p:nvSpPr>
        <p:spPr>
          <a:xfrm>
            <a:off x="944035" y="4725414"/>
            <a:ext cx="3571875" cy="369332"/>
          </a:xfrm>
          <a:prstGeom prst="rect">
            <a:avLst/>
          </a:prstGeom>
          <a:noFill/>
        </p:spPr>
        <p:txBody>
          <a:bodyPr wrap="square" rtlCol="0">
            <a:spAutoFit/>
          </a:bodyPr>
          <a:lstStyle/>
          <a:p>
            <a:r>
              <a:rPr lang="en-US" dirty="0"/>
              <a:t>Recommendation was added</a:t>
            </a:r>
          </a:p>
        </p:txBody>
      </p:sp>
    </p:spTree>
    <p:extLst>
      <p:ext uri="{BB962C8B-B14F-4D97-AF65-F5344CB8AC3E}">
        <p14:creationId xmlns:p14="http://schemas.microsoft.com/office/powerpoint/2010/main" val="2776636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5079F7-E122-036E-0373-3BAE26A7B06D}"/>
              </a:ext>
            </a:extLst>
          </p:cNvPr>
          <p:cNvPicPr>
            <a:picLocks noChangeAspect="1"/>
          </p:cNvPicPr>
          <p:nvPr/>
        </p:nvPicPr>
        <p:blipFill>
          <a:blip r:embed="rId2"/>
          <a:stretch>
            <a:fillRect/>
          </a:stretch>
        </p:blipFill>
        <p:spPr>
          <a:xfrm>
            <a:off x="3234975" y="775854"/>
            <a:ext cx="8790771" cy="4665519"/>
          </a:xfrm>
          <a:prstGeom prst="rect">
            <a:avLst/>
          </a:prstGeom>
        </p:spPr>
      </p:pic>
      <p:sp>
        <p:nvSpPr>
          <p:cNvPr id="6" name="TextBox 5">
            <a:extLst>
              <a:ext uri="{FF2B5EF4-FFF2-40B4-BE49-F238E27FC236}">
                <a16:creationId xmlns:a16="http://schemas.microsoft.com/office/drawing/2014/main" id="{DE4A629E-34DA-E790-A4C9-629DD7F56645}"/>
              </a:ext>
            </a:extLst>
          </p:cNvPr>
          <p:cNvSpPr txBox="1"/>
          <p:nvPr/>
        </p:nvSpPr>
        <p:spPr>
          <a:xfrm>
            <a:off x="491454" y="2573341"/>
            <a:ext cx="3571875" cy="369332"/>
          </a:xfrm>
          <a:prstGeom prst="rect">
            <a:avLst/>
          </a:prstGeom>
          <a:noFill/>
        </p:spPr>
        <p:txBody>
          <a:bodyPr wrap="square" rtlCol="0">
            <a:spAutoFit/>
          </a:bodyPr>
          <a:lstStyle/>
          <a:p>
            <a:r>
              <a:rPr lang="en-US" dirty="0"/>
              <a:t>After clicking the like button</a:t>
            </a:r>
          </a:p>
        </p:txBody>
      </p:sp>
    </p:spTree>
    <p:extLst>
      <p:ext uri="{BB962C8B-B14F-4D97-AF65-F5344CB8AC3E}">
        <p14:creationId xmlns:p14="http://schemas.microsoft.com/office/powerpoint/2010/main" val="2947472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descr="Corner of an apartment building against a clear sky">
            <a:extLst>
              <a:ext uri="{FF2B5EF4-FFF2-40B4-BE49-F238E27FC236}">
                <a16:creationId xmlns:a16="http://schemas.microsoft.com/office/drawing/2014/main" id="{BEC8DAD5-B935-E5E7-9BE2-BBB42B5FE742}"/>
              </a:ext>
            </a:extLst>
          </p:cNvPr>
          <p:cNvPicPr>
            <a:picLocks noChangeAspect="1"/>
          </p:cNvPicPr>
          <p:nvPr/>
        </p:nvPicPr>
        <p:blipFill rotWithShape="1">
          <a:blip r:embed="rId2"/>
          <a:srcRect l="5884" r="-1" b="-1"/>
          <a:stretch/>
        </p:blipFill>
        <p:spPr>
          <a:xfrm>
            <a:off x="2522356" y="10"/>
            <a:ext cx="9669642" cy="6857990"/>
          </a:xfrm>
          <a:prstGeom prst="rect">
            <a:avLst/>
          </a:prstGeom>
        </p:spPr>
      </p:pic>
      <p:sp>
        <p:nvSpPr>
          <p:cNvPr id="41" name="Rectangle 4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E04D6B9F-C703-CBF5-BA32-0ACCD6846CB0}"/>
              </a:ext>
            </a:extLst>
          </p:cNvPr>
          <p:cNvSpPr>
            <a:spLocks noGrp="1"/>
          </p:cNvSpPr>
          <p:nvPr>
            <p:ph type="title"/>
          </p:nvPr>
        </p:nvSpPr>
        <p:spPr>
          <a:xfrm>
            <a:off x="838200" y="365125"/>
            <a:ext cx="3822189" cy="1899912"/>
          </a:xfrm>
          <a:prstGeom prst="rect">
            <a:avLst/>
          </a:prstGeom>
        </p:spPr>
        <p:txBody>
          <a:bodyPr lIns="91440" tIns="45720" rIns="91440" bIns="45720">
            <a:normAutofit/>
          </a:bodyPr>
          <a:lstStyle/>
          <a:p>
            <a:r>
              <a:rPr lang="en-US" sz="4000" b="1">
                <a:ln w="22225">
                  <a:solidFill>
                    <a:schemeClr val="accent2"/>
                  </a:solidFill>
                  <a:prstDash val="solid"/>
                </a:ln>
              </a:rPr>
              <a:t>Why Choose Our Website?</a:t>
            </a:r>
          </a:p>
        </p:txBody>
      </p:sp>
      <p:sp>
        <p:nvSpPr>
          <p:cNvPr id="37" name="Content Placeholder 2">
            <a:extLst>
              <a:ext uri="{FF2B5EF4-FFF2-40B4-BE49-F238E27FC236}">
                <a16:creationId xmlns:a16="http://schemas.microsoft.com/office/drawing/2014/main" id="{0A8AA67A-1442-9A7E-B6B6-4A11B0B07AB7}"/>
              </a:ext>
            </a:extLst>
          </p:cNvPr>
          <p:cNvSpPr>
            <a:spLocks noGrp="1"/>
          </p:cNvSpPr>
          <p:nvPr>
            <p:ph idx="1"/>
          </p:nvPr>
        </p:nvSpPr>
        <p:spPr>
          <a:xfrm>
            <a:off x="838200" y="2434201"/>
            <a:ext cx="3822189" cy="3742762"/>
          </a:xfrm>
        </p:spPr>
        <p:txBody>
          <a:bodyPr>
            <a:normAutofit/>
          </a:bodyPr>
          <a:lstStyle/>
          <a:p>
            <a:pPr marL="0" indent="0">
              <a:buNone/>
            </a:pPr>
            <a:r>
              <a:rPr lang="en-US" sz="1600"/>
              <a:t>Our website offers a convenient platform for people looking to sublet their apartment or find a sublet. Nowadays, sublets are mainly advertised in Facebook groups, and there's a lack of a convenient platform in Israel for sublet searches or postings.</a:t>
            </a:r>
          </a:p>
          <a:p>
            <a:pPr marL="0" indent="0">
              <a:buNone/>
            </a:pPr>
            <a:endParaRPr lang="en-US" sz="1600"/>
          </a:p>
          <a:p>
            <a:pPr marL="0" indent="0">
              <a:buNone/>
            </a:pPr>
            <a:r>
              <a:rPr lang="en-US" sz="1600"/>
              <a:t>Our system is designed to serve as a comprehensive sublet platform, allowing users to seamlessly search for available sublets or list their own apartments for sublet. Where users can easily browse listings, apply filters to refine searches, and make reservations with just a click. </a:t>
            </a:r>
            <a:endParaRPr lang="he-IL" sz="1600"/>
          </a:p>
        </p:txBody>
      </p:sp>
    </p:spTree>
    <p:extLst>
      <p:ext uri="{BB962C8B-B14F-4D97-AF65-F5344CB8AC3E}">
        <p14:creationId xmlns:p14="http://schemas.microsoft.com/office/powerpoint/2010/main" val="28327682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F6C644-1325-F35B-9103-2621BBF5CEAC}"/>
              </a:ext>
            </a:extLst>
          </p:cNvPr>
          <p:cNvPicPr>
            <a:picLocks noChangeAspect="1"/>
          </p:cNvPicPr>
          <p:nvPr/>
        </p:nvPicPr>
        <p:blipFill>
          <a:blip r:embed="rId2"/>
          <a:stretch>
            <a:fillRect/>
          </a:stretch>
        </p:blipFill>
        <p:spPr>
          <a:xfrm>
            <a:off x="5015344" y="3620363"/>
            <a:ext cx="6973455" cy="3067070"/>
          </a:xfrm>
          <a:prstGeom prst="rect">
            <a:avLst/>
          </a:prstGeom>
        </p:spPr>
      </p:pic>
      <p:pic>
        <p:nvPicPr>
          <p:cNvPr id="7" name="Picture 6">
            <a:extLst>
              <a:ext uri="{FF2B5EF4-FFF2-40B4-BE49-F238E27FC236}">
                <a16:creationId xmlns:a16="http://schemas.microsoft.com/office/drawing/2014/main" id="{6A1B9D19-B2AA-22DF-CCC9-DB995D8D304A}"/>
              </a:ext>
            </a:extLst>
          </p:cNvPr>
          <p:cNvPicPr>
            <a:picLocks noChangeAspect="1"/>
          </p:cNvPicPr>
          <p:nvPr/>
        </p:nvPicPr>
        <p:blipFill>
          <a:blip r:embed="rId3"/>
          <a:stretch>
            <a:fillRect/>
          </a:stretch>
        </p:blipFill>
        <p:spPr>
          <a:xfrm>
            <a:off x="320511" y="114476"/>
            <a:ext cx="9543556" cy="3359778"/>
          </a:xfrm>
          <a:prstGeom prst="rect">
            <a:avLst/>
          </a:prstGeom>
        </p:spPr>
      </p:pic>
      <p:sp>
        <p:nvSpPr>
          <p:cNvPr id="9" name="TextBox 8">
            <a:extLst>
              <a:ext uri="{FF2B5EF4-FFF2-40B4-BE49-F238E27FC236}">
                <a16:creationId xmlns:a16="http://schemas.microsoft.com/office/drawing/2014/main" id="{339D5F1F-B9F9-8C9B-8823-2C83B0BA23BB}"/>
              </a:ext>
            </a:extLst>
          </p:cNvPr>
          <p:cNvSpPr txBox="1"/>
          <p:nvPr/>
        </p:nvSpPr>
        <p:spPr>
          <a:xfrm>
            <a:off x="666382" y="4384457"/>
            <a:ext cx="3971925" cy="769441"/>
          </a:xfrm>
          <a:prstGeom prst="rect">
            <a:avLst/>
          </a:prstGeom>
          <a:noFill/>
        </p:spPr>
        <p:txBody>
          <a:bodyPr wrap="square" rtlCol="0">
            <a:spAutoFit/>
          </a:bodyPr>
          <a:lstStyle/>
          <a:p>
            <a:pPr algn="ctr"/>
            <a:r>
              <a:rPr lang="en-US" sz="4400" b="1" dirty="0">
                <a:solidFill>
                  <a:schemeClr val="accent1"/>
                </a:solidFill>
              </a:rPr>
              <a:t>Profile Page</a:t>
            </a:r>
            <a:endParaRPr lang="en-IL" sz="4400" b="1" dirty="0">
              <a:solidFill>
                <a:schemeClr val="accent1"/>
              </a:solidFill>
            </a:endParaRPr>
          </a:p>
        </p:txBody>
      </p:sp>
    </p:spTree>
    <p:extLst>
      <p:ext uri="{BB962C8B-B14F-4D97-AF65-F5344CB8AC3E}">
        <p14:creationId xmlns:p14="http://schemas.microsoft.com/office/powerpoint/2010/main" val="4920690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E8BB3D4-5960-D092-DA16-6F57155150E7}"/>
              </a:ext>
            </a:extLst>
          </p:cNvPr>
          <p:cNvSpPr/>
          <p:nvPr/>
        </p:nvSpPr>
        <p:spPr>
          <a:xfrm>
            <a:off x="1123356" y="1188637"/>
            <a:ext cx="9984615" cy="1597228"/>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5100" b="1" kern="1200" cap="none" spc="0">
                <a:ln w="12700">
                  <a:solidFill>
                    <a:schemeClr val="accent1"/>
                  </a:solidFill>
                  <a:prstDash val="solid"/>
                </a:ln>
                <a:solidFill>
                  <a:schemeClr val="tx1"/>
                </a:solidFill>
                <a:effectLst>
                  <a:outerShdw dist="38100" dir="2640000" algn="bl" rotWithShape="0">
                    <a:schemeClr val="accent1"/>
                  </a:outerShdw>
                </a:effectLst>
                <a:latin typeface="+mj-lt"/>
                <a:ea typeface="+mj-ea"/>
                <a:cs typeface="+mj-cs"/>
              </a:rPr>
              <a:t>Incomplete Due to Time Constraints</a:t>
            </a:r>
          </a:p>
        </p:txBody>
      </p:sp>
      <p:pic>
        <p:nvPicPr>
          <p:cNvPr id="9" name="Graphic 8" descr="Relationship">
            <a:extLst>
              <a:ext uri="{FF2B5EF4-FFF2-40B4-BE49-F238E27FC236}">
                <a16:creationId xmlns:a16="http://schemas.microsoft.com/office/drawing/2014/main" id="{C637AB5F-A7C6-926A-859C-ED2824C4739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6250" y="3018327"/>
            <a:ext cx="2728198" cy="2728198"/>
          </a:xfrm>
          <a:prstGeom prst="rect">
            <a:avLst/>
          </a:prstGeom>
        </p:spPr>
      </p:pic>
      <p:sp>
        <p:nvSpPr>
          <p:cNvPr id="15" name="TextBox 14">
            <a:extLst>
              <a:ext uri="{FF2B5EF4-FFF2-40B4-BE49-F238E27FC236}">
                <a16:creationId xmlns:a16="http://schemas.microsoft.com/office/drawing/2014/main" id="{3FD0DDE5-9496-2F3E-833A-6684716AEDC1}"/>
              </a:ext>
            </a:extLst>
          </p:cNvPr>
          <p:cNvSpPr txBox="1"/>
          <p:nvPr/>
        </p:nvSpPr>
        <p:spPr>
          <a:xfrm>
            <a:off x="5255260" y="2998278"/>
            <a:ext cx="4238257" cy="2728198"/>
          </a:xfrm>
          <a:prstGeom prst="rect">
            <a:avLst/>
          </a:prstGeom>
        </p:spPr>
        <p:txBody>
          <a:bodyPr vert="horz" lIns="91440" tIns="45720" rIns="91440" bIns="45720" rtlCol="0" anchor="t">
            <a:normAutofit/>
          </a:bodyPr>
          <a:lstStyle/>
          <a:p>
            <a:pPr marL="285750" indent="-228600" defTabSz="914400">
              <a:lnSpc>
                <a:spcPct val="90000"/>
              </a:lnSpc>
              <a:spcAft>
                <a:spcPts val="600"/>
              </a:spcAft>
              <a:buFont typeface="Arial" panose="020B0604020202020204" pitchFamily="34" charset="0"/>
              <a:buChar char="•"/>
            </a:pPr>
            <a:r>
              <a:rPr lang="en-US" sz="1900"/>
              <a:t>Edit apartment advertisement</a:t>
            </a:r>
          </a:p>
          <a:p>
            <a:pPr marL="285750" indent="-228600" defTabSz="914400">
              <a:lnSpc>
                <a:spcPct val="90000"/>
              </a:lnSpc>
              <a:spcAft>
                <a:spcPts val="600"/>
              </a:spcAft>
              <a:buFont typeface="Arial" panose="020B0604020202020204" pitchFamily="34" charset="0"/>
              <a:buChar char="•"/>
            </a:pPr>
            <a:r>
              <a:rPr lang="en-US" sz="1900"/>
              <a:t>Chat between subtenant and landlord</a:t>
            </a:r>
          </a:p>
          <a:p>
            <a:pPr marL="285750" indent="-228600" defTabSz="914400">
              <a:lnSpc>
                <a:spcPct val="90000"/>
              </a:lnSpc>
              <a:spcAft>
                <a:spcPts val="600"/>
              </a:spcAft>
              <a:buFont typeface="Arial" panose="020B0604020202020204" pitchFamily="34" charset="0"/>
              <a:buChar char="•"/>
            </a:pPr>
            <a:r>
              <a:rPr lang="en-US" sz="1900"/>
              <a:t>Notify house owner (by a popping notification) when a client reserves an apartment</a:t>
            </a:r>
          </a:p>
          <a:p>
            <a:pPr marL="285750" indent="-228600" defTabSz="914400">
              <a:lnSpc>
                <a:spcPct val="90000"/>
              </a:lnSpc>
              <a:spcAft>
                <a:spcPts val="600"/>
              </a:spcAft>
              <a:buFont typeface="Arial" panose="020B0604020202020204" pitchFamily="34" charset="0"/>
              <a:buChar char="•"/>
            </a:pPr>
            <a:r>
              <a:rPr lang="en-US" sz="1900"/>
              <a:t>A reminder, a day before the sublet starts send a notification to the subtenant </a:t>
            </a:r>
          </a:p>
          <a:p>
            <a:pPr marL="285750" indent="-228600" defTabSz="914400">
              <a:lnSpc>
                <a:spcPct val="90000"/>
              </a:lnSpc>
              <a:spcAft>
                <a:spcPts val="600"/>
              </a:spcAft>
              <a:buFont typeface="Arial" panose="020B0604020202020204" pitchFamily="34" charset="0"/>
              <a:buChar char="•"/>
            </a:pPr>
            <a:endParaRPr lang="en-US" sz="1900"/>
          </a:p>
          <a:p>
            <a:pPr marL="285750" indent="-228600" defTabSz="914400">
              <a:lnSpc>
                <a:spcPct val="90000"/>
              </a:lnSpc>
              <a:spcAft>
                <a:spcPts val="600"/>
              </a:spcAft>
              <a:buFont typeface="Arial" panose="020B0604020202020204" pitchFamily="34" charset="0"/>
              <a:buChar char="•"/>
            </a:pPr>
            <a:endParaRPr lang="en-US" sz="1900"/>
          </a:p>
        </p:txBody>
      </p:sp>
    </p:spTree>
    <p:extLst>
      <p:ext uri="{BB962C8B-B14F-4D97-AF65-F5344CB8AC3E}">
        <p14:creationId xmlns:p14="http://schemas.microsoft.com/office/powerpoint/2010/main" val="13599753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79EECFE-814E-4B68-96A7-86A795BD2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06F847C8-7801-44D8-8CCA-CDBA7AD91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ight Triangle 12">
            <a:extLst>
              <a:ext uri="{FF2B5EF4-FFF2-40B4-BE49-F238E27FC236}">
                <a16:creationId xmlns:a16="http://schemas.microsoft.com/office/drawing/2014/main" id="{AF180F00-B4B2-4196-BB1C-ECD21B03F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E600F8C-C8F3-420C-9D3B-E1FBE7BAE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F7DBF28-2F01-3AD0-300D-AEF0868BF8E0}"/>
              </a:ext>
            </a:extLst>
          </p:cNvPr>
          <p:cNvSpPr/>
          <p:nvPr/>
        </p:nvSpPr>
        <p:spPr>
          <a:xfrm>
            <a:off x="1010024" y="1383527"/>
            <a:ext cx="6072333" cy="4175166"/>
          </a:xfrm>
          <a:prstGeom prst="rect">
            <a:avLst/>
          </a:prstGeom>
        </p:spPr>
        <p:txBody>
          <a:bodyPr vert="horz" lIns="91440" tIns="45720" rIns="91440" bIns="45720" rtlCol="0" anchor="ctr">
            <a:normAutofit/>
          </a:bodyPr>
          <a:lstStyle/>
          <a:p>
            <a:pPr algn="r" defTabSz="914400">
              <a:lnSpc>
                <a:spcPct val="90000"/>
              </a:lnSpc>
              <a:spcBef>
                <a:spcPct val="0"/>
              </a:spcBef>
              <a:spcAft>
                <a:spcPts val="600"/>
              </a:spcAft>
            </a:pPr>
            <a:r>
              <a:rPr lang="en-US" sz="9600" b="1" kern="1200" cap="none" spc="0">
                <a:ln w="12700">
                  <a:solidFill>
                    <a:schemeClr val="accent5"/>
                  </a:solidFill>
                  <a:prstDash val="solid"/>
                </a:ln>
                <a:solidFill>
                  <a:schemeClr val="tx1"/>
                </a:solidFill>
                <a:effectLst/>
                <a:latin typeface="+mj-lt"/>
                <a:ea typeface="+mj-ea"/>
                <a:cs typeface="+mj-cs"/>
              </a:rPr>
              <a:t>The End!</a:t>
            </a:r>
          </a:p>
        </p:txBody>
      </p:sp>
      <p:cxnSp>
        <p:nvCxnSpPr>
          <p:cNvPr id="17" name="Straight Connector 16">
            <a:extLst>
              <a:ext uri="{FF2B5EF4-FFF2-40B4-BE49-F238E27FC236}">
                <a16:creationId xmlns:a16="http://schemas.microsoft.com/office/drawing/2014/main" id="{7AA55BF2-380C-4942-8AB1-55A6A52A35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082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ECAE94-6F0F-24F0-1384-F5CFFE834787}"/>
              </a:ext>
            </a:extLst>
          </p:cNvPr>
          <p:cNvSpPr txBox="1"/>
          <p:nvPr/>
        </p:nvSpPr>
        <p:spPr>
          <a:xfrm>
            <a:off x="683133" y="1473522"/>
            <a:ext cx="5124816" cy="4079632"/>
          </a:xfrm>
          <a:prstGeom prst="rect">
            <a:avLst/>
          </a:prstGeom>
          <a:noFill/>
        </p:spPr>
        <p:txBody>
          <a:bodyPr wrap="square" rtlCol="0" anchor="t">
            <a:normAutofit/>
          </a:bodyPr>
          <a:lstStyle/>
          <a:p>
            <a:pPr>
              <a:lnSpc>
                <a:spcPct val="90000"/>
              </a:lnSpc>
              <a:spcAft>
                <a:spcPts val="600"/>
              </a:spcAft>
            </a:pPr>
            <a:r>
              <a:rPr lang="en-US" sz="2400" b="1" dirty="0">
                <a:solidFill>
                  <a:schemeClr val="accent1"/>
                </a:solidFill>
              </a:rPr>
              <a:t>Functionality- Subtenant:</a:t>
            </a:r>
            <a:endParaRPr lang="en-US" sz="2800" dirty="0"/>
          </a:p>
          <a:p>
            <a:pPr marL="285750" indent="-285750">
              <a:lnSpc>
                <a:spcPct val="90000"/>
              </a:lnSpc>
              <a:spcAft>
                <a:spcPts val="600"/>
              </a:spcAft>
              <a:buFont typeface="Arial" panose="020B0604020202020204" pitchFamily="34" charset="0"/>
              <a:buChar char="•"/>
            </a:pPr>
            <a:r>
              <a:rPr lang="en-US" dirty="0"/>
              <a:t>User registration and login- enable users to</a:t>
            </a:r>
          </a:p>
          <a:p>
            <a:pPr>
              <a:lnSpc>
                <a:spcPct val="90000"/>
              </a:lnSpc>
              <a:spcAft>
                <a:spcPts val="600"/>
              </a:spcAft>
            </a:pPr>
            <a:r>
              <a:rPr lang="en-US" dirty="0"/>
              <a:t>	create an account and access the system</a:t>
            </a:r>
          </a:p>
          <a:p>
            <a:pPr>
              <a:lnSpc>
                <a:spcPct val="90000"/>
              </a:lnSpc>
              <a:spcAft>
                <a:spcPts val="600"/>
              </a:spcAft>
            </a:pPr>
            <a:r>
              <a:rPr lang="en-US" dirty="0"/>
              <a:t>	seamlessly.</a:t>
            </a:r>
            <a:endParaRPr lang="en-US" b="1" dirty="0">
              <a:solidFill>
                <a:schemeClr val="accent2"/>
              </a:solidFill>
            </a:endParaRPr>
          </a:p>
          <a:p>
            <a:pPr marL="285750" indent="-285750">
              <a:lnSpc>
                <a:spcPct val="90000"/>
              </a:lnSpc>
              <a:spcAft>
                <a:spcPts val="600"/>
              </a:spcAft>
              <a:buFont typeface="Arial" panose="020B0604020202020204" pitchFamily="34" charset="0"/>
              <a:buChar char="•"/>
            </a:pPr>
            <a:r>
              <a:rPr lang="en-US" dirty="0"/>
              <a:t>Apartment search for sublet-  allows users </a:t>
            </a:r>
          </a:p>
          <a:p>
            <a:pPr lvl="1">
              <a:lnSpc>
                <a:spcPct val="90000"/>
              </a:lnSpc>
              <a:spcAft>
                <a:spcPts val="600"/>
              </a:spcAft>
            </a:pPr>
            <a:r>
              <a:rPr lang="en-US" dirty="0"/>
              <a:t>to conduct an advanced search based on</a:t>
            </a:r>
          </a:p>
          <a:p>
            <a:pPr lvl="1">
              <a:lnSpc>
                <a:spcPct val="90000"/>
              </a:lnSpc>
              <a:spcAft>
                <a:spcPts val="600"/>
              </a:spcAft>
            </a:pPr>
            <a:r>
              <a:rPr lang="en-US" dirty="0"/>
              <a:t>criteria such as location, price range,</a:t>
            </a:r>
          </a:p>
          <a:p>
            <a:pPr lvl="1">
              <a:lnSpc>
                <a:spcPct val="90000"/>
              </a:lnSpc>
              <a:spcAft>
                <a:spcPts val="600"/>
              </a:spcAft>
            </a:pPr>
            <a:r>
              <a:rPr lang="en-US" dirty="0"/>
              <a:t>rating, etc.</a:t>
            </a:r>
          </a:p>
          <a:p>
            <a:pPr marL="285750" indent="-285750">
              <a:lnSpc>
                <a:spcPct val="90000"/>
              </a:lnSpc>
              <a:spcAft>
                <a:spcPts val="600"/>
              </a:spcAft>
              <a:buFont typeface="Arial" panose="020B0604020202020204" pitchFamily="34" charset="0"/>
              <a:buChar char="•"/>
            </a:pPr>
            <a:r>
              <a:rPr lang="en-US" dirty="0"/>
              <a:t>View/edit profile. </a:t>
            </a:r>
          </a:p>
          <a:p>
            <a:pPr marL="285750" indent="-285750">
              <a:lnSpc>
                <a:spcPct val="90000"/>
              </a:lnSpc>
              <a:spcAft>
                <a:spcPts val="600"/>
              </a:spcAft>
              <a:buFont typeface="Arial" panose="020B0604020202020204" pitchFamily="34" charset="0"/>
              <a:buChar char="•"/>
            </a:pPr>
            <a:r>
              <a:rPr lang="en-US" dirty="0"/>
              <a:t>Rating an apartment. </a:t>
            </a:r>
          </a:p>
          <a:p>
            <a:pPr marL="285750" indent="-285750">
              <a:lnSpc>
                <a:spcPct val="90000"/>
              </a:lnSpc>
              <a:spcAft>
                <a:spcPts val="600"/>
              </a:spcAft>
              <a:buFont typeface="Arial" panose="020B0604020202020204" pitchFamily="34" charset="0"/>
              <a:buChar char="•"/>
            </a:pPr>
            <a:r>
              <a:rPr lang="en-US" dirty="0"/>
              <a:t>Reserve an apartment.</a:t>
            </a:r>
            <a:endParaRPr lang="en-US" b="1" dirty="0">
              <a:solidFill>
                <a:schemeClr val="accent1"/>
              </a:solidFill>
            </a:endParaRPr>
          </a:p>
          <a:p>
            <a:pPr marL="285750" indent="-285750">
              <a:lnSpc>
                <a:spcPct val="90000"/>
              </a:lnSpc>
              <a:spcAft>
                <a:spcPts val="600"/>
              </a:spcAft>
              <a:buFont typeface="Arial" panose="020B0604020202020204" pitchFamily="34" charset="0"/>
              <a:buChar char="•"/>
            </a:pPr>
            <a:r>
              <a:rPr lang="en-US" dirty="0"/>
              <a:t>Cancel apartment reservation.</a:t>
            </a:r>
            <a:endParaRPr lang="en-US" b="1" dirty="0">
              <a:solidFill>
                <a:schemeClr val="accent1"/>
              </a:solidFill>
            </a:endParaRPr>
          </a:p>
          <a:p>
            <a:pPr marL="285750" indent="-285750">
              <a:lnSpc>
                <a:spcPct val="90000"/>
              </a:lnSpc>
              <a:spcAft>
                <a:spcPts val="600"/>
              </a:spcAft>
              <a:buFont typeface="Arial" panose="020B0604020202020204" pitchFamily="34" charset="0"/>
              <a:buChar char="•"/>
            </a:pPr>
            <a:endParaRPr lang="en-US" sz="2600" dirty="0"/>
          </a:p>
          <a:p>
            <a:pPr marL="285750" indent="-285750">
              <a:lnSpc>
                <a:spcPct val="90000"/>
              </a:lnSpc>
              <a:spcAft>
                <a:spcPts val="600"/>
              </a:spcAft>
              <a:buFont typeface="Arial" panose="020B0604020202020204" pitchFamily="34" charset="0"/>
              <a:buChar char="•"/>
            </a:pPr>
            <a:endParaRPr lang="en-US" sz="2600" dirty="0"/>
          </a:p>
          <a:p>
            <a:pPr marL="285750" indent="-285750">
              <a:lnSpc>
                <a:spcPct val="90000"/>
              </a:lnSpc>
              <a:spcAft>
                <a:spcPts val="600"/>
              </a:spcAft>
              <a:buFont typeface="Arial" panose="020B0604020202020204" pitchFamily="34" charset="0"/>
              <a:buChar char="•"/>
            </a:pPr>
            <a:endParaRPr lang="en-US" sz="2600" dirty="0"/>
          </a:p>
          <a:p>
            <a:pPr marL="285750" indent="-285750">
              <a:lnSpc>
                <a:spcPct val="90000"/>
              </a:lnSpc>
              <a:spcAft>
                <a:spcPts val="600"/>
              </a:spcAft>
              <a:buFont typeface="Arial" panose="020B0604020202020204" pitchFamily="34" charset="0"/>
              <a:buChar char="•"/>
            </a:pPr>
            <a:endParaRPr lang="en-US" sz="2600" dirty="0"/>
          </a:p>
        </p:txBody>
      </p:sp>
      <p:sp>
        <p:nvSpPr>
          <p:cNvPr id="6" name="TextBox 5">
            <a:extLst>
              <a:ext uri="{FF2B5EF4-FFF2-40B4-BE49-F238E27FC236}">
                <a16:creationId xmlns:a16="http://schemas.microsoft.com/office/drawing/2014/main" id="{EA69F00F-2E08-5F38-2CC3-1FDC7BC89030}"/>
              </a:ext>
            </a:extLst>
          </p:cNvPr>
          <p:cNvSpPr txBox="1"/>
          <p:nvPr/>
        </p:nvSpPr>
        <p:spPr>
          <a:xfrm>
            <a:off x="6903707" y="1473522"/>
            <a:ext cx="4744740" cy="2572379"/>
          </a:xfrm>
          <a:prstGeom prst="rect">
            <a:avLst/>
          </a:prstGeom>
          <a:noFill/>
        </p:spPr>
        <p:txBody>
          <a:bodyPr wrap="square" rtlCol="0" anchor="t">
            <a:normAutofit/>
          </a:bodyPr>
          <a:lstStyle/>
          <a:p>
            <a:pPr>
              <a:spcAft>
                <a:spcPts val="600"/>
              </a:spcAft>
            </a:pPr>
            <a:r>
              <a:rPr lang="en-US" sz="2400" b="1">
                <a:solidFill>
                  <a:schemeClr val="accent2"/>
                </a:solidFill>
              </a:rPr>
              <a:t>Functionality- Landlord:</a:t>
            </a:r>
            <a:endParaRPr lang="en-US" sz="2400"/>
          </a:p>
          <a:p>
            <a:pPr marL="285750" indent="-285750">
              <a:spcAft>
                <a:spcPts val="600"/>
              </a:spcAft>
              <a:buFont typeface="Arial" panose="020B0604020202020204" pitchFamily="34" charset="0"/>
              <a:buChar char="•"/>
            </a:pPr>
            <a:r>
              <a:rPr lang="en-US"/>
              <a:t>User registration and login- enable users to create an account and access the system seamlessly.</a:t>
            </a:r>
            <a:endParaRPr lang="en-US" b="1">
              <a:solidFill>
                <a:schemeClr val="accent2"/>
              </a:solidFill>
            </a:endParaRPr>
          </a:p>
          <a:p>
            <a:pPr marL="285750" indent="-285750">
              <a:spcAft>
                <a:spcPts val="600"/>
              </a:spcAft>
              <a:buFont typeface="Arial" panose="020B0604020202020204" pitchFamily="34" charset="0"/>
              <a:buChar char="•"/>
            </a:pPr>
            <a:r>
              <a:rPr lang="en-US"/>
              <a:t>View/edit profile.</a:t>
            </a:r>
            <a:endParaRPr lang="en-US" b="1">
              <a:solidFill>
                <a:schemeClr val="accent1"/>
              </a:solidFill>
            </a:endParaRPr>
          </a:p>
          <a:p>
            <a:pPr marL="285750" indent="-285750">
              <a:spcAft>
                <a:spcPts val="600"/>
              </a:spcAft>
              <a:buFont typeface="Arial" panose="020B0604020202020204" pitchFamily="34" charset="0"/>
              <a:buChar char="•"/>
            </a:pPr>
            <a:r>
              <a:rPr lang="en-US"/>
              <a:t>Listing an apartment- adding photo, etc.</a:t>
            </a:r>
            <a:endParaRPr lang="en-US" b="1">
              <a:solidFill>
                <a:schemeClr val="accent2"/>
              </a:solidFill>
            </a:endParaRPr>
          </a:p>
          <a:p>
            <a:pPr marL="285750" indent="-285750">
              <a:spcAft>
                <a:spcPts val="600"/>
              </a:spcAft>
              <a:buFont typeface="Arial" panose="020B0604020202020204" pitchFamily="34" charset="0"/>
              <a:buChar char="•"/>
            </a:pPr>
            <a:r>
              <a:rPr lang="en-US"/>
              <a:t>Remove apartment.</a:t>
            </a:r>
            <a:r>
              <a:rPr lang="en-US" sz="2000"/>
              <a:t>	</a:t>
            </a:r>
            <a:endParaRPr lang="en-US" sz="2400"/>
          </a:p>
          <a:p>
            <a:pPr marL="285750" indent="-285750">
              <a:spcAft>
                <a:spcPts val="600"/>
              </a:spcAft>
              <a:buFont typeface="Arial" panose="020B0604020202020204" pitchFamily="34" charset="0"/>
              <a:buChar char="•"/>
            </a:pPr>
            <a:endParaRPr lang="en-US" sz="2800"/>
          </a:p>
          <a:p>
            <a:pPr marL="285750" indent="-285750">
              <a:spcAft>
                <a:spcPts val="600"/>
              </a:spcAft>
              <a:buFont typeface="Arial" panose="020B0604020202020204" pitchFamily="34" charset="0"/>
              <a:buChar char="•"/>
            </a:pPr>
            <a:endParaRPr lang="en-US" sz="2800"/>
          </a:p>
          <a:p>
            <a:pPr marL="285750" indent="-285750">
              <a:spcAft>
                <a:spcPts val="600"/>
              </a:spcAft>
              <a:buFont typeface="Arial" panose="020B0604020202020204" pitchFamily="34" charset="0"/>
              <a:buChar char="•"/>
            </a:pPr>
            <a:endParaRPr lang="en-US" sz="2800" dirty="0"/>
          </a:p>
        </p:txBody>
      </p:sp>
      <p:sp>
        <p:nvSpPr>
          <p:cNvPr id="8" name="TextBox 7">
            <a:extLst>
              <a:ext uri="{FF2B5EF4-FFF2-40B4-BE49-F238E27FC236}">
                <a16:creationId xmlns:a16="http://schemas.microsoft.com/office/drawing/2014/main" id="{B0FD2EE2-1CEA-E830-3E13-C61B225FCF3E}"/>
              </a:ext>
            </a:extLst>
          </p:cNvPr>
          <p:cNvSpPr txBox="1"/>
          <p:nvPr/>
        </p:nvSpPr>
        <p:spPr>
          <a:xfrm>
            <a:off x="3059880" y="382818"/>
            <a:ext cx="6099348" cy="707886"/>
          </a:xfrm>
          <a:prstGeom prst="rect">
            <a:avLst/>
          </a:prstGeom>
          <a:noFill/>
        </p:spPr>
        <p:txBody>
          <a:bodyPr wrap="square">
            <a:spAutoFit/>
          </a:bodyPr>
          <a:lstStyle/>
          <a:p>
            <a:pPr algn="ctr">
              <a:spcAft>
                <a:spcPts val="600"/>
              </a:spcAft>
            </a:pPr>
            <a:r>
              <a:rPr lang="en-US" sz="4000" b="1" dirty="0">
                <a:solidFill>
                  <a:srgbClr val="009900"/>
                </a:solidFill>
              </a:rPr>
              <a:t>Functional Requirements</a:t>
            </a:r>
          </a:p>
        </p:txBody>
      </p:sp>
      <p:pic>
        <p:nvPicPr>
          <p:cNvPr id="2" name="Graphic 1" descr="Target Audience">
            <a:extLst>
              <a:ext uri="{FF2B5EF4-FFF2-40B4-BE49-F238E27FC236}">
                <a16:creationId xmlns:a16="http://schemas.microsoft.com/office/drawing/2014/main" id="{8868E81E-86CF-8ED5-1F7F-6A95251738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59228" y="4348241"/>
            <a:ext cx="2409825" cy="2409825"/>
          </a:xfrm>
          <a:prstGeom prst="rect">
            <a:avLst/>
          </a:prstGeom>
        </p:spPr>
      </p:pic>
    </p:spTree>
    <p:extLst>
      <p:ext uri="{BB962C8B-B14F-4D97-AF65-F5344CB8AC3E}">
        <p14:creationId xmlns:p14="http://schemas.microsoft.com/office/powerpoint/2010/main" val="3327112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5F5D8B-3CD5-1DF9-560A-EE521C92A8D0}"/>
              </a:ext>
            </a:extLst>
          </p:cNvPr>
          <p:cNvSpPr txBox="1"/>
          <p:nvPr/>
        </p:nvSpPr>
        <p:spPr>
          <a:xfrm>
            <a:off x="744788" y="897627"/>
            <a:ext cx="5672878" cy="1454051"/>
          </a:xfrm>
          <a:prstGeom prst="rect">
            <a:avLst/>
          </a:prstGeom>
        </p:spPr>
        <p:txBody>
          <a:bodyPr vert="horz" lIns="91440" tIns="45720" rIns="91440" bIns="45720" rtlCol="0" anchor="ctr">
            <a:normAutofit fontScale="92500" lnSpcReduction="20000"/>
          </a:bodyPr>
          <a:lstStyle/>
          <a:p>
            <a:pPr defTabSz="914400">
              <a:lnSpc>
                <a:spcPct val="90000"/>
              </a:lnSpc>
              <a:spcBef>
                <a:spcPct val="0"/>
              </a:spcBef>
              <a:spcAft>
                <a:spcPts val="600"/>
              </a:spcAft>
            </a:pPr>
            <a:endParaRPr lang="en-US" sz="4000" b="1" kern="1200" dirty="0">
              <a:solidFill>
                <a:srgbClr val="009900"/>
              </a:solidFill>
              <a:ea typeface="+mj-ea"/>
              <a:cs typeface="+mj-cs"/>
            </a:endParaRPr>
          </a:p>
          <a:p>
            <a:pPr defTabSz="914400">
              <a:lnSpc>
                <a:spcPct val="90000"/>
              </a:lnSpc>
              <a:spcBef>
                <a:spcPct val="0"/>
              </a:spcBef>
              <a:spcAft>
                <a:spcPts val="600"/>
              </a:spcAft>
            </a:pPr>
            <a:r>
              <a:rPr lang="en-US" sz="4000" b="1" dirty="0">
                <a:solidFill>
                  <a:srgbClr val="009900"/>
                </a:solidFill>
                <a:ea typeface="+mj-ea"/>
                <a:cs typeface="+mj-cs"/>
              </a:rPr>
              <a:t>Non-</a:t>
            </a:r>
            <a:r>
              <a:rPr lang="en-US" sz="4000" b="1" kern="1200" dirty="0">
                <a:solidFill>
                  <a:srgbClr val="009900"/>
                </a:solidFill>
                <a:ea typeface="+mj-ea"/>
                <a:cs typeface="+mj-cs"/>
              </a:rPr>
              <a:t>Functional Requirements</a:t>
            </a:r>
          </a:p>
        </p:txBody>
      </p:sp>
      <p:sp>
        <p:nvSpPr>
          <p:cNvPr id="7" name="TextBox 6">
            <a:extLst>
              <a:ext uri="{FF2B5EF4-FFF2-40B4-BE49-F238E27FC236}">
                <a16:creationId xmlns:a16="http://schemas.microsoft.com/office/drawing/2014/main" id="{346827DF-8CAE-694D-61E0-32E071691301}"/>
              </a:ext>
            </a:extLst>
          </p:cNvPr>
          <p:cNvSpPr txBox="1"/>
          <p:nvPr/>
        </p:nvSpPr>
        <p:spPr>
          <a:xfrm>
            <a:off x="804672" y="2421682"/>
            <a:ext cx="4977578" cy="3639289"/>
          </a:xfrm>
          <a:prstGeom prst="rect">
            <a:avLst/>
          </a:prstGeom>
        </p:spPr>
        <p:txBody>
          <a:bodyPr vert="horz" lIns="91440" tIns="45720" rIns="91440" bIns="45720" rtlCol="0" anchor="ctr">
            <a:normAutofit/>
          </a:bodyPr>
          <a:lstStyle/>
          <a:p>
            <a:pPr marL="57150" defTabSz="914400">
              <a:lnSpc>
                <a:spcPct val="90000"/>
              </a:lnSpc>
              <a:spcAft>
                <a:spcPts val="600"/>
              </a:spcAft>
            </a:pPr>
            <a:r>
              <a:rPr lang="en-US" sz="2000" b="1" dirty="0">
                <a:solidFill>
                  <a:schemeClr val="accent1"/>
                </a:solidFill>
              </a:rPr>
              <a:t>Subtenant:</a:t>
            </a:r>
            <a:endParaRPr lang="en-US" sz="2000" dirty="0">
              <a:solidFill>
                <a:schemeClr val="tx2"/>
              </a:solidFill>
            </a:endParaRPr>
          </a:p>
          <a:p>
            <a:pPr marL="285750" indent="-228600" defTabSz="914400">
              <a:lnSpc>
                <a:spcPct val="90000"/>
              </a:lnSpc>
              <a:spcAft>
                <a:spcPts val="600"/>
              </a:spcAft>
              <a:buFont typeface="Arial" panose="020B0604020202020204" pitchFamily="34" charset="0"/>
              <a:buChar char="•"/>
            </a:pPr>
            <a:r>
              <a:rPr lang="en-US" sz="2000" dirty="0">
                <a:solidFill>
                  <a:schemeClr val="tx2"/>
                </a:solidFill>
              </a:rPr>
              <a:t>Retrieving search results, based on the DB.</a:t>
            </a:r>
          </a:p>
          <a:p>
            <a:pPr marL="57150" defTabSz="914400">
              <a:lnSpc>
                <a:spcPct val="90000"/>
              </a:lnSpc>
              <a:spcAft>
                <a:spcPts val="600"/>
              </a:spcAft>
            </a:pPr>
            <a:endParaRPr lang="en-US" sz="2000" dirty="0">
              <a:solidFill>
                <a:schemeClr val="tx2"/>
              </a:solidFill>
            </a:endParaRPr>
          </a:p>
          <a:p>
            <a:pPr marL="57150" defTabSz="914400">
              <a:lnSpc>
                <a:spcPct val="90000"/>
              </a:lnSpc>
              <a:spcAft>
                <a:spcPts val="600"/>
              </a:spcAft>
            </a:pPr>
            <a:r>
              <a:rPr lang="en-US" sz="2000" b="1" dirty="0">
                <a:solidFill>
                  <a:schemeClr val="accent2"/>
                </a:solidFill>
              </a:rPr>
              <a:t>Global:</a:t>
            </a:r>
          </a:p>
          <a:p>
            <a:pPr marL="400050" indent="-342900" defTabSz="914400">
              <a:lnSpc>
                <a:spcPct val="90000"/>
              </a:lnSpc>
              <a:spcAft>
                <a:spcPts val="600"/>
              </a:spcAft>
              <a:buFont typeface="Arial" panose="020B0604020202020204" pitchFamily="34" charset="0"/>
              <a:buChar char="•"/>
            </a:pPr>
            <a:r>
              <a:rPr lang="en-US" sz="2000" dirty="0">
                <a:solidFill>
                  <a:schemeClr val="tx2"/>
                </a:solidFill>
              </a:rPr>
              <a:t>Username Validation- username and password are injective, unable to choose username if it's already saved in the system.</a:t>
            </a:r>
          </a:p>
          <a:p>
            <a:pPr marL="400050" indent="-342900" defTabSz="914400">
              <a:lnSpc>
                <a:spcPct val="90000"/>
              </a:lnSpc>
              <a:spcAft>
                <a:spcPts val="600"/>
              </a:spcAft>
              <a:buFont typeface="Arial" panose="020B0604020202020204" pitchFamily="34" charset="0"/>
              <a:buChar char="•"/>
            </a:pPr>
            <a:endParaRPr lang="en-US" sz="2000" dirty="0">
              <a:solidFill>
                <a:schemeClr val="tx2"/>
              </a:solidFill>
            </a:endParaRPr>
          </a:p>
          <a:p>
            <a:pPr marL="285750" indent="-228600" defTabSz="914400">
              <a:lnSpc>
                <a:spcPct val="90000"/>
              </a:lnSpc>
              <a:spcAft>
                <a:spcPts val="600"/>
              </a:spcAft>
              <a:buFont typeface="Arial" panose="020B0604020202020204" pitchFamily="34" charset="0"/>
              <a:buChar char="•"/>
            </a:pPr>
            <a:endParaRPr lang="en-US" sz="2000" dirty="0">
              <a:solidFill>
                <a:schemeClr val="tx2"/>
              </a:solidFill>
            </a:endParaRPr>
          </a:p>
          <a:p>
            <a:pPr marL="285750" indent="-228600" defTabSz="914400">
              <a:lnSpc>
                <a:spcPct val="90000"/>
              </a:lnSpc>
              <a:spcAft>
                <a:spcPts val="600"/>
              </a:spcAft>
              <a:buFont typeface="Arial" panose="020B0604020202020204" pitchFamily="34" charset="0"/>
              <a:buChar char="•"/>
            </a:pPr>
            <a:endParaRPr lang="en-US" sz="2000" dirty="0">
              <a:solidFill>
                <a:schemeClr val="tx2"/>
              </a:solidFill>
            </a:endParaRPr>
          </a:p>
        </p:txBody>
      </p:sp>
      <p:pic>
        <p:nvPicPr>
          <p:cNvPr id="11" name="Graphic 10" descr="Suburban scene">
            <a:extLst>
              <a:ext uri="{FF2B5EF4-FFF2-40B4-BE49-F238E27FC236}">
                <a16:creationId xmlns:a16="http://schemas.microsoft.com/office/drawing/2014/main" id="{9029D159-7B39-AF86-C835-BFA6A62330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2939409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F1B5B2A-0BAE-80F4-357A-B19751B1561C}"/>
              </a:ext>
            </a:extLst>
          </p:cNvPr>
          <p:cNvSpPr/>
          <p:nvPr/>
        </p:nvSpPr>
        <p:spPr>
          <a:xfrm>
            <a:off x="991331" y="808893"/>
            <a:ext cx="5968296" cy="1862048"/>
          </a:xfrm>
          <a:prstGeom prst="rect">
            <a:avLst/>
          </a:prstGeom>
          <a:noFill/>
        </p:spPr>
        <p:txBody>
          <a:bodyPr wrap="square" lIns="91440" tIns="45720" rIns="91440" bIns="45720">
            <a:spAutoFit/>
          </a:bodyPr>
          <a:lstStyle/>
          <a:p>
            <a:pPr algn="ctr"/>
            <a:r>
              <a:rPr lang="en-US" sz="115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a:t>
            </a:r>
            <a:r>
              <a:rPr lang="en-US" sz="115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iagrams</a:t>
            </a:r>
            <a:endParaRPr lang="en-US" sz="115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grpSp>
        <p:nvGrpSpPr>
          <p:cNvPr id="51" name="Group 50">
            <a:extLst>
              <a:ext uri="{FF2B5EF4-FFF2-40B4-BE49-F238E27FC236}">
                <a16:creationId xmlns:a16="http://schemas.microsoft.com/office/drawing/2014/main" id="{BDC70698-89AD-95E0-701A-5A3C7B005081}"/>
              </a:ext>
            </a:extLst>
          </p:cNvPr>
          <p:cNvGrpSpPr/>
          <p:nvPr/>
        </p:nvGrpSpPr>
        <p:grpSpPr>
          <a:xfrm>
            <a:off x="6402475" y="1488708"/>
            <a:ext cx="5193324" cy="4951620"/>
            <a:chOff x="6171362" y="1016436"/>
            <a:chExt cx="5193324" cy="4951620"/>
          </a:xfrm>
        </p:grpSpPr>
        <p:sp>
          <p:nvSpPr>
            <p:cNvPr id="9" name="Rectangle: Rounded Corners 8">
              <a:extLst>
                <a:ext uri="{FF2B5EF4-FFF2-40B4-BE49-F238E27FC236}">
                  <a16:creationId xmlns:a16="http://schemas.microsoft.com/office/drawing/2014/main" id="{67FB13E4-2E80-02D9-EE0D-905AA72D071C}"/>
                </a:ext>
              </a:extLst>
            </p:cNvPr>
            <p:cNvSpPr/>
            <p:nvPr/>
          </p:nvSpPr>
          <p:spPr>
            <a:xfrm>
              <a:off x="9978013" y="3848519"/>
              <a:ext cx="1386673" cy="723481"/>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0" name="Rectangle: Rounded Corners 9">
              <a:extLst>
                <a:ext uri="{FF2B5EF4-FFF2-40B4-BE49-F238E27FC236}">
                  <a16:creationId xmlns:a16="http://schemas.microsoft.com/office/drawing/2014/main" id="{8BC5A704-3DAA-9038-F37D-1FDF73B9AA29}"/>
                </a:ext>
              </a:extLst>
            </p:cNvPr>
            <p:cNvSpPr/>
            <p:nvPr/>
          </p:nvSpPr>
          <p:spPr>
            <a:xfrm>
              <a:off x="8393296" y="5140323"/>
              <a:ext cx="1386673" cy="723481"/>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4" name="Straight Arrow Connector 13">
              <a:extLst>
                <a:ext uri="{FF2B5EF4-FFF2-40B4-BE49-F238E27FC236}">
                  <a16:creationId xmlns:a16="http://schemas.microsoft.com/office/drawing/2014/main" id="{4284C75E-64EB-8BB6-01C5-5D951824ABB4}"/>
                </a:ext>
              </a:extLst>
            </p:cNvPr>
            <p:cNvCxnSpPr>
              <a:stCxn id="9" idx="2"/>
              <a:endCxn id="10" idx="3"/>
            </p:cNvCxnSpPr>
            <p:nvPr/>
          </p:nvCxnSpPr>
          <p:spPr>
            <a:xfrm flipH="1">
              <a:off x="9779969" y="4572000"/>
              <a:ext cx="891381" cy="93006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6" name="Oval 15">
              <a:extLst>
                <a:ext uri="{FF2B5EF4-FFF2-40B4-BE49-F238E27FC236}">
                  <a16:creationId xmlns:a16="http://schemas.microsoft.com/office/drawing/2014/main" id="{C8A77C78-7B4F-775A-262A-E01E6BCA3CB6}"/>
                </a:ext>
              </a:extLst>
            </p:cNvPr>
            <p:cNvSpPr/>
            <p:nvPr/>
          </p:nvSpPr>
          <p:spPr>
            <a:xfrm>
              <a:off x="10142029" y="2497976"/>
              <a:ext cx="1058640" cy="931024"/>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7" name="Straight Arrow Connector 16">
              <a:extLst>
                <a:ext uri="{FF2B5EF4-FFF2-40B4-BE49-F238E27FC236}">
                  <a16:creationId xmlns:a16="http://schemas.microsoft.com/office/drawing/2014/main" id="{6CEDC86C-DF3C-184A-05D4-4D456DC82782}"/>
                </a:ext>
              </a:extLst>
            </p:cNvPr>
            <p:cNvCxnSpPr>
              <a:cxnSpLocks/>
              <a:endCxn id="9" idx="0"/>
            </p:cNvCxnSpPr>
            <p:nvPr/>
          </p:nvCxnSpPr>
          <p:spPr>
            <a:xfrm>
              <a:off x="10671350" y="3429000"/>
              <a:ext cx="0" cy="41951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9" name="Oval 18">
              <a:extLst>
                <a:ext uri="{FF2B5EF4-FFF2-40B4-BE49-F238E27FC236}">
                  <a16:creationId xmlns:a16="http://schemas.microsoft.com/office/drawing/2014/main" id="{371D5A5F-B6E4-7E73-F9F4-45C6A4FBE394}"/>
                </a:ext>
              </a:extLst>
            </p:cNvPr>
            <p:cNvSpPr/>
            <p:nvPr/>
          </p:nvSpPr>
          <p:spPr>
            <a:xfrm>
              <a:off x="6335379" y="5037032"/>
              <a:ext cx="1058640" cy="931024"/>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0" name="Straight Arrow Connector 19">
              <a:extLst>
                <a:ext uri="{FF2B5EF4-FFF2-40B4-BE49-F238E27FC236}">
                  <a16:creationId xmlns:a16="http://schemas.microsoft.com/office/drawing/2014/main" id="{032D95AE-9EDC-34FA-5056-0E91D5A991B3}"/>
                </a:ext>
              </a:extLst>
            </p:cNvPr>
            <p:cNvCxnSpPr>
              <a:cxnSpLocks/>
              <a:stCxn id="10" idx="1"/>
              <a:endCxn id="19" idx="6"/>
            </p:cNvCxnSpPr>
            <p:nvPr/>
          </p:nvCxnSpPr>
          <p:spPr>
            <a:xfrm flipH="1">
              <a:off x="7394019" y="5502064"/>
              <a:ext cx="999277" cy="48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4" name="Straight Arrow Connector 23">
              <a:extLst>
                <a:ext uri="{FF2B5EF4-FFF2-40B4-BE49-F238E27FC236}">
                  <a16:creationId xmlns:a16="http://schemas.microsoft.com/office/drawing/2014/main" id="{9E0962A5-83C6-8DEE-D579-F4160234F92F}"/>
                </a:ext>
              </a:extLst>
            </p:cNvPr>
            <p:cNvCxnSpPr>
              <a:cxnSpLocks/>
              <a:endCxn id="19" idx="0"/>
            </p:cNvCxnSpPr>
            <p:nvPr/>
          </p:nvCxnSpPr>
          <p:spPr>
            <a:xfrm>
              <a:off x="6864699" y="4572000"/>
              <a:ext cx="0" cy="46503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9" name="Rectangle: Rounded Corners 28">
              <a:extLst>
                <a:ext uri="{FF2B5EF4-FFF2-40B4-BE49-F238E27FC236}">
                  <a16:creationId xmlns:a16="http://schemas.microsoft.com/office/drawing/2014/main" id="{095AD4B8-B4CC-5982-2F2B-FD5C71AAF14B}"/>
                </a:ext>
              </a:extLst>
            </p:cNvPr>
            <p:cNvSpPr/>
            <p:nvPr/>
          </p:nvSpPr>
          <p:spPr>
            <a:xfrm>
              <a:off x="9978012" y="1016436"/>
              <a:ext cx="1386673" cy="723481"/>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0" name="Straight Arrow Connector 29">
              <a:extLst>
                <a:ext uri="{FF2B5EF4-FFF2-40B4-BE49-F238E27FC236}">
                  <a16:creationId xmlns:a16="http://schemas.microsoft.com/office/drawing/2014/main" id="{85CF8BFC-062D-D0CB-59EA-E0FC1A5115A0}"/>
                </a:ext>
              </a:extLst>
            </p:cNvPr>
            <p:cNvCxnSpPr>
              <a:cxnSpLocks/>
              <a:endCxn id="16" idx="0"/>
            </p:cNvCxnSpPr>
            <p:nvPr/>
          </p:nvCxnSpPr>
          <p:spPr>
            <a:xfrm>
              <a:off x="10652927" y="1739917"/>
              <a:ext cx="18422" cy="75805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2" name="Straight Arrow Connector 31">
              <a:extLst>
                <a:ext uri="{FF2B5EF4-FFF2-40B4-BE49-F238E27FC236}">
                  <a16:creationId xmlns:a16="http://schemas.microsoft.com/office/drawing/2014/main" id="{533D5A64-454A-6229-C7B8-BC8FD221CE9B}"/>
                </a:ext>
              </a:extLst>
            </p:cNvPr>
            <p:cNvCxnSpPr>
              <a:cxnSpLocks/>
              <a:stCxn id="29" idx="1"/>
              <a:endCxn id="34" idx="0"/>
            </p:cNvCxnSpPr>
            <p:nvPr/>
          </p:nvCxnSpPr>
          <p:spPr>
            <a:xfrm flipH="1">
              <a:off x="9068212" y="1378177"/>
              <a:ext cx="909800" cy="61642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34" name="Rectangle: Rounded Corners 33">
              <a:extLst>
                <a:ext uri="{FF2B5EF4-FFF2-40B4-BE49-F238E27FC236}">
                  <a16:creationId xmlns:a16="http://schemas.microsoft.com/office/drawing/2014/main" id="{7B2B224B-F951-C55C-15E2-00594D00841C}"/>
                </a:ext>
              </a:extLst>
            </p:cNvPr>
            <p:cNvSpPr/>
            <p:nvPr/>
          </p:nvSpPr>
          <p:spPr>
            <a:xfrm>
              <a:off x="8374875" y="1994598"/>
              <a:ext cx="1386673" cy="723481"/>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7" name="Straight Arrow Connector 36">
              <a:extLst>
                <a:ext uri="{FF2B5EF4-FFF2-40B4-BE49-F238E27FC236}">
                  <a16:creationId xmlns:a16="http://schemas.microsoft.com/office/drawing/2014/main" id="{B5B8F43F-4FE9-F78C-75FF-D62C7DD913F4}"/>
                </a:ext>
              </a:extLst>
            </p:cNvPr>
            <p:cNvCxnSpPr>
              <a:cxnSpLocks/>
              <a:stCxn id="34" idx="2"/>
              <a:endCxn id="42" idx="0"/>
            </p:cNvCxnSpPr>
            <p:nvPr/>
          </p:nvCxnSpPr>
          <p:spPr>
            <a:xfrm>
              <a:off x="9068212" y="2718079"/>
              <a:ext cx="9210" cy="92068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42" name="Oval 41">
              <a:extLst>
                <a:ext uri="{FF2B5EF4-FFF2-40B4-BE49-F238E27FC236}">
                  <a16:creationId xmlns:a16="http://schemas.microsoft.com/office/drawing/2014/main" id="{10569C34-EA2B-C93D-0827-5DC56F35A45D}"/>
                </a:ext>
              </a:extLst>
            </p:cNvPr>
            <p:cNvSpPr/>
            <p:nvPr/>
          </p:nvSpPr>
          <p:spPr>
            <a:xfrm>
              <a:off x="8548102" y="3638759"/>
              <a:ext cx="1058640" cy="931024"/>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4" name="Straight Arrow Connector 43">
              <a:extLst>
                <a:ext uri="{FF2B5EF4-FFF2-40B4-BE49-F238E27FC236}">
                  <a16:creationId xmlns:a16="http://schemas.microsoft.com/office/drawing/2014/main" id="{CBBD4F8E-3AB7-4EDB-24EE-EBE0913CB82C}"/>
                </a:ext>
              </a:extLst>
            </p:cNvPr>
            <p:cNvCxnSpPr>
              <a:cxnSpLocks/>
              <a:stCxn id="42" idx="4"/>
              <a:endCxn id="10" idx="0"/>
            </p:cNvCxnSpPr>
            <p:nvPr/>
          </p:nvCxnSpPr>
          <p:spPr>
            <a:xfrm>
              <a:off x="9077422" y="4569783"/>
              <a:ext cx="9211" cy="57054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47" name="Rectangle: Rounded Corners 46">
              <a:extLst>
                <a:ext uri="{FF2B5EF4-FFF2-40B4-BE49-F238E27FC236}">
                  <a16:creationId xmlns:a16="http://schemas.microsoft.com/office/drawing/2014/main" id="{76ECD388-4924-7D65-A0E8-CF0BF8585157}"/>
                </a:ext>
              </a:extLst>
            </p:cNvPr>
            <p:cNvSpPr/>
            <p:nvPr/>
          </p:nvSpPr>
          <p:spPr>
            <a:xfrm>
              <a:off x="6171362" y="3846302"/>
              <a:ext cx="1386673" cy="723481"/>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8" name="Rectangle: Rounded Corners 47">
              <a:extLst>
                <a:ext uri="{FF2B5EF4-FFF2-40B4-BE49-F238E27FC236}">
                  <a16:creationId xmlns:a16="http://schemas.microsoft.com/office/drawing/2014/main" id="{92922B2F-D749-ED5C-7D82-37D99A66E28E}"/>
                </a:ext>
              </a:extLst>
            </p:cNvPr>
            <p:cNvSpPr/>
            <p:nvPr/>
          </p:nvSpPr>
          <p:spPr>
            <a:xfrm>
              <a:off x="6171362" y="2567650"/>
              <a:ext cx="1386673" cy="723481"/>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9" name="Straight Arrow Connector 48">
              <a:extLst>
                <a:ext uri="{FF2B5EF4-FFF2-40B4-BE49-F238E27FC236}">
                  <a16:creationId xmlns:a16="http://schemas.microsoft.com/office/drawing/2014/main" id="{C488571B-9287-6088-DEEA-72E756A790CD}"/>
                </a:ext>
              </a:extLst>
            </p:cNvPr>
            <p:cNvCxnSpPr>
              <a:cxnSpLocks/>
              <a:endCxn id="47" idx="0"/>
            </p:cNvCxnSpPr>
            <p:nvPr/>
          </p:nvCxnSpPr>
          <p:spPr>
            <a:xfrm>
              <a:off x="6860093" y="3295823"/>
              <a:ext cx="4606" cy="55047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spTree>
    <p:extLst>
      <p:ext uri="{BB962C8B-B14F-4D97-AF65-F5344CB8AC3E}">
        <p14:creationId xmlns:p14="http://schemas.microsoft.com/office/powerpoint/2010/main" val="1927781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6FD7672-78BE-4D6F-A711-2CDB79B52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4662" y="323519"/>
            <a:ext cx="4323899" cy="6212748"/>
          </a:xfrm>
          <a:custGeom>
            <a:avLst/>
            <a:gdLst>
              <a:gd name="connsiteX0" fmla="*/ 0 w 4323899"/>
              <a:gd name="connsiteY0" fmla="*/ 0 h 6212748"/>
              <a:gd name="connsiteX1" fmla="*/ 742501 w 4323899"/>
              <a:gd name="connsiteY1" fmla="*/ 0 h 6212748"/>
              <a:gd name="connsiteX2" fmla="*/ 4323899 w 4323899"/>
              <a:gd name="connsiteY2" fmla="*/ 0 h 6212748"/>
              <a:gd name="connsiteX3" fmla="*/ 4323899 w 4323899"/>
              <a:gd name="connsiteY3" fmla="*/ 2864954 h 6212748"/>
              <a:gd name="connsiteX4" fmla="*/ 880454 w 4323899"/>
              <a:gd name="connsiteY4" fmla="*/ 6212748 h 6212748"/>
              <a:gd name="connsiteX5" fmla="*/ 0 w 4323899"/>
              <a:gd name="connsiteY5" fmla="*/ 6212748 h 6212748"/>
              <a:gd name="connsiteX6" fmla="*/ 0 w 4323899"/>
              <a:gd name="connsiteY6" fmla="*/ 6210962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3899" h="6212748">
                <a:moveTo>
                  <a:pt x="0" y="0"/>
                </a:moveTo>
                <a:lnTo>
                  <a:pt x="742501" y="0"/>
                </a:lnTo>
                <a:lnTo>
                  <a:pt x="4323899" y="0"/>
                </a:lnTo>
                <a:lnTo>
                  <a:pt x="4323899" y="2864954"/>
                </a:lnTo>
                <a:lnTo>
                  <a:pt x="880454" y="6212748"/>
                </a:lnTo>
                <a:lnTo>
                  <a:pt x="0" y="6212748"/>
                </a:lnTo>
                <a:lnTo>
                  <a:pt x="0" y="6210962"/>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ight Triangle 14">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D03036C-86F2-E828-BB1E-AAA0F742B238}"/>
              </a:ext>
            </a:extLst>
          </p:cNvPr>
          <p:cNvSpPr txBox="1"/>
          <p:nvPr/>
        </p:nvSpPr>
        <p:spPr>
          <a:xfrm>
            <a:off x="8029293" y="806364"/>
            <a:ext cx="3354636" cy="2847413"/>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6000" kern="1200">
                <a:solidFill>
                  <a:schemeClr val="tx1"/>
                </a:solidFill>
                <a:latin typeface="+mj-lt"/>
                <a:ea typeface="+mj-ea"/>
                <a:cs typeface="+mj-cs"/>
              </a:rPr>
              <a:t>Uses Cases Diagram</a:t>
            </a:r>
          </a:p>
        </p:txBody>
      </p:sp>
      <p:pic>
        <p:nvPicPr>
          <p:cNvPr id="5" name="Picture 4">
            <a:extLst>
              <a:ext uri="{FF2B5EF4-FFF2-40B4-BE49-F238E27FC236}">
                <a16:creationId xmlns:a16="http://schemas.microsoft.com/office/drawing/2014/main" id="{094E3FD4-DEEF-A2AC-BC5A-364697694852}"/>
              </a:ext>
            </a:extLst>
          </p:cNvPr>
          <p:cNvPicPr>
            <a:picLocks noChangeAspect="1"/>
          </p:cNvPicPr>
          <p:nvPr/>
        </p:nvPicPr>
        <p:blipFill rotWithShape="1">
          <a:blip r:embed="rId2"/>
          <a:srcRect l="7360" t="24234" r="24665"/>
          <a:stretch/>
        </p:blipFill>
        <p:spPr>
          <a:xfrm>
            <a:off x="861467" y="895350"/>
            <a:ext cx="6286268" cy="5114925"/>
          </a:xfrm>
          <a:prstGeom prst="rect">
            <a:avLst/>
          </a:prstGeom>
        </p:spPr>
      </p:pic>
    </p:spTree>
    <p:extLst>
      <p:ext uri="{BB962C8B-B14F-4D97-AF65-F5344CB8AC3E}">
        <p14:creationId xmlns:p14="http://schemas.microsoft.com/office/powerpoint/2010/main" val="2821441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B9D7E975-9161-4F2D-AC53-69E1912F6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C147D9F-B597-A53A-721E-EDA765A1ABF8}"/>
              </a:ext>
            </a:extLst>
          </p:cNvPr>
          <p:cNvPicPr>
            <a:picLocks noChangeAspect="1"/>
          </p:cNvPicPr>
          <p:nvPr/>
        </p:nvPicPr>
        <p:blipFill>
          <a:blip r:embed="rId2"/>
          <a:stretch>
            <a:fillRect/>
          </a:stretch>
        </p:blipFill>
        <p:spPr>
          <a:xfrm>
            <a:off x="59737" y="1056640"/>
            <a:ext cx="7503746" cy="4877435"/>
          </a:xfrm>
          <a:prstGeom prst="rect">
            <a:avLst/>
          </a:prstGeom>
        </p:spPr>
      </p:pic>
      <p:sp>
        <p:nvSpPr>
          <p:cNvPr id="42" name="Right Triangle 4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463E6235-1649-4B47-9862-4026FC47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3" y="623275"/>
            <a:ext cx="401217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C3161EB-0919-5149-62E4-F3AEA15111F5}"/>
              </a:ext>
            </a:extLst>
          </p:cNvPr>
          <p:cNvSpPr txBox="1"/>
          <p:nvPr/>
        </p:nvSpPr>
        <p:spPr>
          <a:xfrm>
            <a:off x="8052497" y="1056640"/>
            <a:ext cx="3197660" cy="3125746"/>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6600" kern="1200" dirty="0">
                <a:solidFill>
                  <a:schemeClr val="tx1"/>
                </a:solidFill>
                <a:latin typeface="+mj-lt"/>
                <a:ea typeface="+mj-ea"/>
                <a:cs typeface="+mj-cs"/>
              </a:rPr>
              <a:t>Class Diagram</a:t>
            </a:r>
          </a:p>
        </p:txBody>
      </p:sp>
    </p:spTree>
    <p:extLst>
      <p:ext uri="{BB962C8B-B14F-4D97-AF65-F5344CB8AC3E}">
        <p14:creationId xmlns:p14="http://schemas.microsoft.com/office/powerpoint/2010/main" val="29783965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AB9A37-54DE-BF5C-BD3C-2F8C830E7AAA}"/>
              </a:ext>
            </a:extLst>
          </p:cNvPr>
          <p:cNvPicPr>
            <a:picLocks noChangeAspect="1"/>
          </p:cNvPicPr>
          <p:nvPr/>
        </p:nvPicPr>
        <p:blipFill rotWithShape="1">
          <a:blip r:embed="rId2"/>
          <a:srcRect r="1674" b="1778"/>
          <a:stretch/>
        </p:blipFill>
        <p:spPr>
          <a:xfrm>
            <a:off x="2605322" y="806464"/>
            <a:ext cx="7280358" cy="5309037"/>
          </a:xfrm>
          <a:prstGeom prst="rect">
            <a:avLst/>
          </a:prstGeom>
          <a:ln>
            <a:noFill/>
          </a:ln>
        </p:spPr>
      </p:pic>
      <p:sp>
        <p:nvSpPr>
          <p:cNvPr id="6" name="TextBox 5">
            <a:extLst>
              <a:ext uri="{FF2B5EF4-FFF2-40B4-BE49-F238E27FC236}">
                <a16:creationId xmlns:a16="http://schemas.microsoft.com/office/drawing/2014/main" id="{2FA85659-61DA-9DA7-F741-7978179713FA}"/>
              </a:ext>
            </a:extLst>
          </p:cNvPr>
          <p:cNvSpPr txBox="1"/>
          <p:nvPr/>
        </p:nvSpPr>
        <p:spPr>
          <a:xfrm>
            <a:off x="1670670" y="128038"/>
            <a:ext cx="6421120" cy="769441"/>
          </a:xfrm>
          <a:prstGeom prst="rect">
            <a:avLst/>
          </a:prstGeom>
          <a:noFill/>
        </p:spPr>
        <p:txBody>
          <a:bodyPr wrap="square" rtlCol="0">
            <a:spAutoFit/>
          </a:bodyPr>
          <a:lstStyle/>
          <a:p>
            <a:r>
              <a:rPr lang="en-US" sz="4400" dirty="0"/>
              <a:t>Sequence Diagram</a:t>
            </a:r>
            <a:endParaRPr lang="en-IL" sz="4400" dirty="0"/>
          </a:p>
        </p:txBody>
      </p:sp>
      <p:pic>
        <p:nvPicPr>
          <p:cNvPr id="2" name="Picture 1">
            <a:extLst>
              <a:ext uri="{FF2B5EF4-FFF2-40B4-BE49-F238E27FC236}">
                <a16:creationId xmlns:a16="http://schemas.microsoft.com/office/drawing/2014/main" id="{DB6752D5-7911-5B2C-1BC3-F21452451103}"/>
              </a:ext>
            </a:extLst>
          </p:cNvPr>
          <p:cNvPicPr>
            <a:picLocks noChangeAspect="1"/>
          </p:cNvPicPr>
          <p:nvPr/>
        </p:nvPicPr>
        <p:blipFill>
          <a:blip r:embed="rId3"/>
          <a:stretch>
            <a:fillRect/>
          </a:stretch>
        </p:blipFill>
        <p:spPr>
          <a:xfrm rot="10800000">
            <a:off x="0" y="4924155"/>
            <a:ext cx="1609950" cy="1933845"/>
          </a:xfrm>
          <a:prstGeom prst="rect">
            <a:avLst/>
          </a:prstGeom>
        </p:spPr>
      </p:pic>
      <p:pic>
        <p:nvPicPr>
          <p:cNvPr id="3" name="Picture 2">
            <a:extLst>
              <a:ext uri="{FF2B5EF4-FFF2-40B4-BE49-F238E27FC236}">
                <a16:creationId xmlns:a16="http://schemas.microsoft.com/office/drawing/2014/main" id="{129E6172-0C83-C3DB-9470-F63108E4EB93}"/>
              </a:ext>
            </a:extLst>
          </p:cNvPr>
          <p:cNvPicPr>
            <a:picLocks noChangeAspect="1"/>
          </p:cNvPicPr>
          <p:nvPr/>
        </p:nvPicPr>
        <p:blipFill>
          <a:blip r:embed="rId4"/>
          <a:stretch>
            <a:fillRect/>
          </a:stretch>
        </p:blipFill>
        <p:spPr>
          <a:xfrm rot="10800000">
            <a:off x="10058102" y="0"/>
            <a:ext cx="2133898" cy="1124107"/>
          </a:xfrm>
          <a:prstGeom prst="rect">
            <a:avLst/>
          </a:prstGeom>
        </p:spPr>
      </p:pic>
    </p:spTree>
    <p:extLst>
      <p:ext uri="{BB962C8B-B14F-4D97-AF65-F5344CB8AC3E}">
        <p14:creationId xmlns:p14="http://schemas.microsoft.com/office/powerpoint/2010/main" val="1536929743"/>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1017</TotalTime>
  <Words>856</Words>
  <Application>Microsoft Office PowerPoint</Application>
  <PresentationFormat>Widescreen</PresentationFormat>
  <Paragraphs>138</Paragraphs>
  <Slides>32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Calibri Light</vt:lpstr>
      <vt:lpstr>Office 2013 - 2022 Theme</vt:lpstr>
      <vt:lpstr>PowerPoint Presentation</vt:lpstr>
      <vt:lpstr>PowerPoint Presentation</vt:lpstr>
      <vt:lpstr>Why Choose Our Website?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chen lipschitz</dc:creator>
  <cp:lastModifiedBy>chen lipschitz</cp:lastModifiedBy>
  <cp:revision>1</cp:revision>
  <dcterms:created xsi:type="dcterms:W3CDTF">2024-03-06T08:13:33Z</dcterms:created>
  <dcterms:modified xsi:type="dcterms:W3CDTF">2024-03-07T08:41:56Z</dcterms:modified>
</cp:coreProperties>
</file>